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van den Berg" userId="2abe570c-d9bf-401a-869f-7699e3ab369a" providerId="ADAL" clId="{7276884E-92EB-4DFB-9BC7-D23E12032C3B}"/>
    <pc:docChg chg="modSld">
      <pc:chgData name="Valerie van den Berg" userId="2abe570c-d9bf-401a-869f-7699e3ab369a" providerId="ADAL" clId="{7276884E-92EB-4DFB-9BC7-D23E12032C3B}" dt="2023-01-31T08:19:16.018" v="9" actId="20577"/>
      <pc:docMkLst>
        <pc:docMk/>
      </pc:docMkLst>
      <pc:sldChg chg="modSp mod">
        <pc:chgData name="Valerie van den Berg" userId="2abe570c-d9bf-401a-869f-7699e3ab369a" providerId="ADAL" clId="{7276884E-92EB-4DFB-9BC7-D23E12032C3B}" dt="2023-01-31T08:19:16.018" v="9" actId="20577"/>
        <pc:sldMkLst>
          <pc:docMk/>
          <pc:sldMk cId="4132212741" sldId="256"/>
        </pc:sldMkLst>
        <pc:spChg chg="mod">
          <ac:chgData name="Valerie van den Berg" userId="2abe570c-d9bf-401a-869f-7699e3ab369a" providerId="ADAL" clId="{7276884E-92EB-4DFB-9BC7-D23E12032C3B}" dt="2023-01-31T08:19:05.534" v="3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Valerie van den Berg" userId="2abe570c-d9bf-401a-869f-7699e3ab369a" providerId="ADAL" clId="{7276884E-92EB-4DFB-9BC7-D23E12032C3B}" dt="2023-01-31T08:19:16.018" v="9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Thomas Noordeloos" userId="df9f46e9-7760-4f6a-814f-9e8180d7b46a" providerId="ADAL" clId="{4834B74D-44EE-44D3-9152-4902523F9C08}"/>
    <pc:docChg chg="modSld">
      <pc:chgData name="Thomas Noordeloos" userId="df9f46e9-7760-4f6a-814f-9e8180d7b46a" providerId="ADAL" clId="{4834B74D-44EE-44D3-9152-4902523F9C08}" dt="2022-02-22T12:36:05.053" v="3" actId="20577"/>
      <pc:docMkLst>
        <pc:docMk/>
      </pc:docMkLst>
      <pc:sldChg chg="modSp mod">
        <pc:chgData name="Thomas Noordeloos" userId="df9f46e9-7760-4f6a-814f-9e8180d7b46a" providerId="ADAL" clId="{4834B74D-44EE-44D3-9152-4902523F9C08}" dt="2022-02-22T12:36:05.053" v="3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4834B74D-44EE-44D3-9152-4902523F9C08}" dt="2022-02-22T12:36:05.053" v="3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Marieke Drabbe" userId="5622c14e-c4d0-438c-800f-36f96fa97e55" providerId="ADAL" clId="{F0D580D7-2568-432A-AD98-4B60E25F934F}"/>
    <pc:docChg chg="addSld delSld modSld">
      <pc:chgData name="Marieke Drabbe" userId="5622c14e-c4d0-438c-800f-36f96fa97e55" providerId="ADAL" clId="{F0D580D7-2568-432A-AD98-4B60E25F934F}" dt="2022-02-08T08:57:31.423" v="55" actId="20577"/>
      <pc:docMkLst>
        <pc:docMk/>
      </pc:docMkLst>
      <pc:sldChg chg="addSp delSp modSp mod">
        <pc:chgData name="Marieke Drabbe" userId="5622c14e-c4d0-438c-800f-36f96fa97e55" providerId="ADAL" clId="{F0D580D7-2568-432A-AD98-4B60E25F934F}" dt="2022-02-08T08:57:31.423" v="55" actId="20577"/>
        <pc:sldMkLst>
          <pc:docMk/>
          <pc:sldMk cId="4132212741" sldId="256"/>
        </pc:sldMkLst>
        <pc:spChg chg="mod">
          <ac:chgData name="Marieke Drabbe" userId="5622c14e-c4d0-438c-800f-36f96fa97e55" providerId="ADAL" clId="{F0D580D7-2568-432A-AD98-4B60E25F934F}" dt="2022-02-08T08:57:31.423" v="55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4:35.258" v="32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4:43.552" v="34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4:53.165" v="36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5:40.247" v="46" actId="20577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5:26.503" v="41"/>
          <ac:spMkLst>
            <pc:docMk/>
            <pc:sldMk cId="4132212741" sldId="256"/>
            <ac:spMk id="27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5:18.979" v="39" actId="113"/>
          <ac:spMkLst>
            <pc:docMk/>
            <pc:sldMk cId="4132212741" sldId="256"/>
            <ac:spMk id="28" creationId="{00000000-0000-0000-0000-000000000000}"/>
          </ac:spMkLst>
        </pc:spChg>
        <pc:picChg chg="del">
          <ac:chgData name="Marieke Drabbe" userId="5622c14e-c4d0-438c-800f-36f96fa97e55" providerId="ADAL" clId="{F0D580D7-2568-432A-AD98-4B60E25F934F}" dt="2022-02-08T08:55:41.854" v="47" actId="478"/>
          <ac:picMkLst>
            <pc:docMk/>
            <pc:sldMk cId="4132212741" sldId="256"/>
            <ac:picMk id="16" creationId="{157679D5-9C4C-4A15-8C7B-808A862A5915}"/>
          </ac:picMkLst>
        </pc:picChg>
        <pc:picChg chg="add mod">
          <ac:chgData name="Marieke Drabbe" userId="5622c14e-c4d0-438c-800f-36f96fa97e55" providerId="ADAL" clId="{F0D580D7-2568-432A-AD98-4B60E25F934F}" dt="2022-02-08T08:57:19.903" v="52" actId="1076"/>
          <ac:picMkLst>
            <pc:docMk/>
            <pc:sldMk cId="4132212741" sldId="256"/>
            <ac:picMk id="1026" creationId="{6A053F33-C49D-4637-AC9E-567706ADC5FC}"/>
          </ac:picMkLst>
        </pc:picChg>
      </pc:sldChg>
      <pc:sldChg chg="modSp add del mod">
        <pc:chgData name="Marieke Drabbe" userId="5622c14e-c4d0-438c-800f-36f96fa97e55" providerId="ADAL" clId="{F0D580D7-2568-432A-AD98-4B60E25F934F}" dt="2022-02-08T08:57:10.494" v="48" actId="47"/>
        <pc:sldMkLst>
          <pc:docMk/>
          <pc:sldMk cId="4159768415" sldId="257"/>
        </pc:sldMkLst>
        <pc:spChg chg="mod">
          <ac:chgData name="Marieke Drabbe" userId="5622c14e-c4d0-438c-800f-36f96fa97e55" providerId="ADAL" clId="{F0D580D7-2568-432A-AD98-4B60E25F934F}" dt="2022-02-08T08:54:31.270" v="31" actId="21"/>
          <ac:spMkLst>
            <pc:docMk/>
            <pc:sldMk cId="4159768415" sldId="257"/>
            <ac:spMk id="6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4:39.826" v="33" actId="21"/>
          <ac:spMkLst>
            <pc:docMk/>
            <pc:sldMk cId="4159768415" sldId="257"/>
            <ac:spMk id="7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4:47.664" v="35" actId="21"/>
          <ac:spMkLst>
            <pc:docMk/>
            <pc:sldMk cId="4159768415" sldId="257"/>
            <ac:spMk id="8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5:12.676" v="37" actId="21"/>
          <ac:spMkLst>
            <pc:docMk/>
            <pc:sldMk cId="4159768415" sldId="257"/>
            <ac:spMk id="9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5:22.927" v="40" actId="21"/>
          <ac:spMkLst>
            <pc:docMk/>
            <pc:sldMk cId="4159768415" sldId="257"/>
            <ac:spMk id="10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5:30.793" v="42" actId="21"/>
          <ac:spMkLst>
            <pc:docMk/>
            <pc:sldMk cId="4159768415" sldId="257"/>
            <ac:spMk id="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trendrapport.s-bb.nl/vgg/sectorale-trends-voeding/trends-in-voeding/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hyperlink" Target="https://retailtrends.nl/item/57737/eten-2050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s://weblog.wur.nl/voeding/category/voedselinnovatie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2223 SVT LA2 Trends en ontwikkelingen LS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onderzoek doen naar de maatschappelijke trends en ontwikkelingen op het gebied van gezondheid.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voorbeelden geven van trends en ontwikkelingen (T&amp;O) op het gebied van gezondheid.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19087" y="2421220"/>
            <a:ext cx="4943772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300" dirty="0">
                <a:ea typeface="Calibri" pitchFamily="34" charset="0"/>
                <a:cs typeface="Arial" charset="0"/>
              </a:rPr>
              <a:t>Een verslag met daarin per maatschappelijke uitdaging minimaal 2 uitgewerkte T&amp;O onderbouwd met actuele en betrouwbare bronnen.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19087" y="3516662"/>
            <a:ext cx="4943772" cy="21082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In totaal ga je op zoek naar minimaal 6 T&amp;O op het gebied van gezondheid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Koppel de 6 T&amp;O op gebied van gezondheid aan de uitdagingen/problemen van de stad van de toekomst.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Onderbouw de T&amp;O met actuele en betrouwbare bronnen.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Beschrijf per T&amp;O waarom het belangrijk is voor de stad van de toekomst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Denk hierbij aan de behandelde thema’s zoals ‘robotisering’, ‘de 4e Industriële Revolutie’ en ‘The Internet of </a:t>
            </a:r>
            <a:r>
              <a:rPr lang="nl-NL" sz="1300" dirty="0" err="1">
                <a:ea typeface="Calibri" pitchFamily="34" charset="0"/>
                <a:cs typeface="Arial" charset="0"/>
              </a:rPr>
              <a:t>Things</a:t>
            </a:r>
            <a:r>
              <a:rPr lang="nl-NL" sz="1300" dirty="0">
                <a:ea typeface="Calibri" pitchFamily="34" charset="0"/>
                <a:cs typeface="Arial" charset="0"/>
              </a:rPr>
              <a:t>’.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97424"/>
            <a:ext cx="4570157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marL="0" indent="0">
              <a:defRPr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3"/>
              </a:rPr>
              <a:t>https://trendrapport.s-bb.nl/vgg/sectorale-trends-voeding/trends-in-voeding/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defRPr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4"/>
              </a:rPr>
              <a:t>https://weblog.wur.nl/voeding/category/voedselinnovatie/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defRPr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5"/>
              </a:rPr>
              <a:t>https://retailtrends.nl/item/57737/eten-2050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4e Industriële Revolutie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17-03-2023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bijeenkomst</a:t>
            </a: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 </a:t>
            </a:r>
            <a:r>
              <a:rPr lang="nl-NL" sz="1300" b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24-03-2023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6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7130" y="2421220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4478" y="3516662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1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026" name="Picture 2" descr="Health &amp;amp; Wellness Trends - Posts | Facebook">
            <a:extLst>
              <a:ext uri="{FF2B5EF4-FFF2-40B4-BE49-F238E27FC236}">
                <a16:creationId xmlns:a16="http://schemas.microsoft.com/office/drawing/2014/main" id="{6A053F33-C49D-4637-AC9E-567706ADC5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833" y="5048684"/>
            <a:ext cx="2397540" cy="883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8D544E-493A-49DC-8C7E-360155C0D785}">
  <ds:schemaRefs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2c4f0c93-2979-4f27-aab2-70de95932352"/>
    <ds:schemaRef ds:uri="http://schemas.microsoft.com/office/2006/metadata/properties"/>
    <ds:schemaRef ds:uri="c6f82ce1-f6df-49a5-8b49-cf8409a27aa4"/>
    <ds:schemaRef ds:uri="http://schemas.microsoft.com/office/infopath/2007/PartnerControls"/>
    <ds:schemaRef ds:uri="http://purl.org/dc/terms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C22FFA0-DF50-4640-B32B-97BAC49E03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238</Words>
  <Application>Microsoft Office PowerPoint</Application>
  <PresentationFormat>Breedbeeld</PresentationFormat>
  <Paragraphs>25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Valerie van den Berg</cp:lastModifiedBy>
  <cp:revision>7</cp:revision>
  <dcterms:created xsi:type="dcterms:W3CDTF">2017-04-20T10:37:43Z</dcterms:created>
  <dcterms:modified xsi:type="dcterms:W3CDTF">2023-01-31T08:19:20Z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  <property fmtid="{D5CDD505-2E9C-101B-9397-08002B2CF9AE}" pid="5" name="MediaServiceImageTags">
    <vt:lpwstr/>
  </property>
</Properties>
</file>