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5207D2-402B-4DAC-B32C-538AF5348239}" v="203" dt="2023-02-15T10:25:48.2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>
        <p:scale>
          <a:sx n="80" d="100"/>
          <a:sy n="80" d="100"/>
        </p:scale>
        <p:origin x="782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n Linkels" userId="82b2834b-7373-49b3-b259-2f89722ff704" providerId="ADAL" clId="{F55207D2-402B-4DAC-B32C-538AF5348239}"/>
    <pc:docChg chg="undo custSel addSld delSld modSld">
      <pc:chgData name="Steven Linkels" userId="82b2834b-7373-49b3-b259-2f89722ff704" providerId="ADAL" clId="{F55207D2-402B-4DAC-B32C-538AF5348239}" dt="2023-02-15T10:25:52.152" v="3327" actId="1076"/>
      <pc:docMkLst>
        <pc:docMk/>
      </pc:docMkLst>
      <pc:sldChg chg="modSp mod">
        <pc:chgData name="Steven Linkels" userId="82b2834b-7373-49b3-b259-2f89722ff704" providerId="ADAL" clId="{F55207D2-402B-4DAC-B32C-538AF5348239}" dt="2023-02-14T10:57:25.915" v="95" actId="20577"/>
        <pc:sldMkLst>
          <pc:docMk/>
          <pc:sldMk cId="3570712255" sldId="257"/>
        </pc:sldMkLst>
        <pc:spChg chg="mod">
          <ac:chgData name="Steven Linkels" userId="82b2834b-7373-49b3-b259-2f89722ff704" providerId="ADAL" clId="{F55207D2-402B-4DAC-B32C-538AF5348239}" dt="2023-02-14T10:57:25.915" v="95" actId="20577"/>
          <ac:spMkLst>
            <pc:docMk/>
            <pc:sldMk cId="3570712255" sldId="257"/>
            <ac:spMk id="3" creationId="{7207E130-1D2D-07D4-9D6D-8143ABE71817}"/>
          </ac:spMkLst>
        </pc:spChg>
      </pc:sldChg>
      <pc:sldChg chg="addSp modSp mod">
        <pc:chgData name="Steven Linkels" userId="82b2834b-7373-49b3-b259-2f89722ff704" providerId="ADAL" clId="{F55207D2-402B-4DAC-B32C-538AF5348239}" dt="2023-02-14T10:54:33.865" v="37" actId="1076"/>
        <pc:sldMkLst>
          <pc:docMk/>
          <pc:sldMk cId="880646585" sldId="258"/>
        </pc:sldMkLst>
        <pc:spChg chg="add mod">
          <ac:chgData name="Steven Linkels" userId="82b2834b-7373-49b3-b259-2f89722ff704" providerId="ADAL" clId="{F55207D2-402B-4DAC-B32C-538AF5348239}" dt="2023-02-14T10:54:33.865" v="37" actId="1076"/>
          <ac:spMkLst>
            <pc:docMk/>
            <pc:sldMk cId="880646585" sldId="258"/>
            <ac:spMk id="4" creationId="{C7CAF733-A5A7-9595-F284-172FDC1A5388}"/>
          </ac:spMkLst>
        </pc:spChg>
      </pc:sldChg>
      <pc:sldChg chg="addSp delSp modSp mod setBg">
        <pc:chgData name="Steven Linkels" userId="82b2834b-7373-49b3-b259-2f89722ff704" providerId="ADAL" clId="{F55207D2-402B-4DAC-B32C-538AF5348239}" dt="2023-02-14T10:54:08.708" v="24" actId="1076"/>
        <pc:sldMkLst>
          <pc:docMk/>
          <pc:sldMk cId="1137864619" sldId="259"/>
        </pc:sldMkLst>
        <pc:spChg chg="mod">
          <ac:chgData name="Steven Linkels" userId="82b2834b-7373-49b3-b259-2f89722ff704" providerId="ADAL" clId="{F55207D2-402B-4DAC-B32C-538AF5348239}" dt="2023-02-14T10:53:33.079" v="7" actId="26606"/>
          <ac:spMkLst>
            <pc:docMk/>
            <pc:sldMk cId="1137864619" sldId="259"/>
            <ac:spMk id="2" creationId="{D7B83086-28EE-51DB-6CD9-F4C9CE008DAA}"/>
          </ac:spMkLst>
        </pc:spChg>
        <pc:spChg chg="mod ord">
          <ac:chgData name="Steven Linkels" userId="82b2834b-7373-49b3-b259-2f89722ff704" providerId="ADAL" clId="{F55207D2-402B-4DAC-B32C-538AF5348239}" dt="2023-02-14T10:53:33.079" v="7" actId="26606"/>
          <ac:spMkLst>
            <pc:docMk/>
            <pc:sldMk cId="1137864619" sldId="259"/>
            <ac:spMk id="3" creationId="{E5665233-DB4E-21EA-33FA-7BCEB8888C3A}"/>
          </ac:spMkLst>
        </pc:spChg>
        <pc:spChg chg="add mod">
          <ac:chgData name="Steven Linkels" userId="82b2834b-7373-49b3-b259-2f89722ff704" providerId="ADAL" clId="{F55207D2-402B-4DAC-B32C-538AF5348239}" dt="2023-02-14T10:54:08.708" v="24" actId="1076"/>
          <ac:spMkLst>
            <pc:docMk/>
            <pc:sldMk cId="1137864619" sldId="259"/>
            <ac:spMk id="6" creationId="{076BEBBF-9415-E2B8-8F3D-FF639AD8F9A9}"/>
          </ac:spMkLst>
        </pc:spChg>
        <pc:spChg chg="add del">
          <ac:chgData name="Steven Linkels" userId="82b2834b-7373-49b3-b259-2f89722ff704" providerId="ADAL" clId="{F55207D2-402B-4DAC-B32C-538AF5348239}" dt="2023-02-14T10:53:32.424" v="4" actId="26606"/>
          <ac:spMkLst>
            <pc:docMk/>
            <pc:sldMk cId="1137864619" sldId="259"/>
            <ac:spMk id="10" creationId="{2550BE34-C2B8-49B8-8519-67A8CAD51AE9}"/>
          </ac:spMkLst>
        </pc:spChg>
        <pc:spChg chg="add del">
          <ac:chgData name="Steven Linkels" userId="82b2834b-7373-49b3-b259-2f89722ff704" providerId="ADAL" clId="{F55207D2-402B-4DAC-B32C-538AF5348239}" dt="2023-02-14T10:53:32.424" v="4" actId="26606"/>
          <ac:spMkLst>
            <pc:docMk/>
            <pc:sldMk cId="1137864619" sldId="259"/>
            <ac:spMk id="12" creationId="{A7457DD9-5A45-400A-AB4B-4B4EDECA25F1}"/>
          </ac:spMkLst>
        </pc:spChg>
        <pc:spChg chg="add del">
          <ac:chgData name="Steven Linkels" userId="82b2834b-7373-49b3-b259-2f89722ff704" providerId="ADAL" clId="{F55207D2-402B-4DAC-B32C-538AF5348239}" dt="2023-02-14T10:53:32.424" v="4" actId="26606"/>
          <ac:spMkLst>
            <pc:docMk/>
            <pc:sldMk cId="1137864619" sldId="259"/>
            <ac:spMk id="14" creationId="{441CF7D6-A660-431A-B0BB-140A0D5556B6}"/>
          </ac:spMkLst>
        </pc:spChg>
        <pc:spChg chg="add del">
          <ac:chgData name="Steven Linkels" userId="82b2834b-7373-49b3-b259-2f89722ff704" providerId="ADAL" clId="{F55207D2-402B-4DAC-B32C-538AF5348239}" dt="2023-02-14T10:53:32.424" v="4" actId="26606"/>
          <ac:spMkLst>
            <pc:docMk/>
            <pc:sldMk cId="1137864619" sldId="259"/>
            <ac:spMk id="16" creationId="{0570A85B-3810-4F95-97B0-CBF4CCDB381C}"/>
          </ac:spMkLst>
        </pc:spChg>
        <pc:spChg chg="add del">
          <ac:chgData name="Steven Linkels" userId="82b2834b-7373-49b3-b259-2f89722ff704" providerId="ADAL" clId="{F55207D2-402B-4DAC-B32C-538AF5348239}" dt="2023-02-14T10:53:33.063" v="6" actId="26606"/>
          <ac:spMkLst>
            <pc:docMk/>
            <pc:sldMk cId="1137864619" sldId="259"/>
            <ac:spMk id="18" creationId="{32AEEBC8-9D30-42EF-95F2-386C2653FBF0}"/>
          </ac:spMkLst>
        </pc:spChg>
        <pc:spChg chg="add del">
          <ac:chgData name="Steven Linkels" userId="82b2834b-7373-49b3-b259-2f89722ff704" providerId="ADAL" clId="{F55207D2-402B-4DAC-B32C-538AF5348239}" dt="2023-02-14T10:53:33.063" v="6" actId="26606"/>
          <ac:spMkLst>
            <pc:docMk/>
            <pc:sldMk cId="1137864619" sldId="259"/>
            <ac:spMk id="19" creationId="{2E92FA66-67D7-4CB4-94D3-E643A9AD4757}"/>
          </ac:spMkLst>
        </pc:spChg>
        <pc:spChg chg="add">
          <ac:chgData name="Steven Linkels" userId="82b2834b-7373-49b3-b259-2f89722ff704" providerId="ADAL" clId="{F55207D2-402B-4DAC-B32C-538AF5348239}" dt="2023-02-14T10:53:33.079" v="7" actId="26606"/>
          <ac:spMkLst>
            <pc:docMk/>
            <pc:sldMk cId="1137864619" sldId="259"/>
            <ac:spMk id="21" creationId="{66E48AFA-8884-4F68-A44F-D2C1E8609C5A}"/>
          </ac:spMkLst>
        </pc:spChg>
        <pc:spChg chg="add">
          <ac:chgData name="Steven Linkels" userId="82b2834b-7373-49b3-b259-2f89722ff704" providerId="ADAL" clId="{F55207D2-402B-4DAC-B32C-538AF5348239}" dt="2023-02-14T10:53:33.079" v="7" actId="26606"/>
          <ac:spMkLst>
            <pc:docMk/>
            <pc:sldMk cId="1137864619" sldId="259"/>
            <ac:spMk id="22" creationId="{969D19A6-08CB-498C-93EC-3FFB021FC68A}"/>
          </ac:spMkLst>
        </pc:spChg>
        <pc:picChg chg="add mod">
          <ac:chgData name="Steven Linkels" userId="82b2834b-7373-49b3-b259-2f89722ff704" providerId="ADAL" clId="{F55207D2-402B-4DAC-B32C-538AF5348239}" dt="2023-02-14T10:53:52.856" v="8" actId="1076"/>
          <ac:picMkLst>
            <pc:docMk/>
            <pc:sldMk cId="1137864619" sldId="259"/>
            <ac:picMk id="5" creationId="{CDAD1DC3-61B8-9179-BF00-3AAE0EBFCC3E}"/>
          </ac:picMkLst>
        </pc:picChg>
      </pc:sldChg>
      <pc:sldChg chg="addSp delSp modSp new mod modAnim">
        <pc:chgData name="Steven Linkels" userId="82b2834b-7373-49b3-b259-2f89722ff704" providerId="ADAL" clId="{F55207D2-402B-4DAC-B32C-538AF5348239}" dt="2023-02-14T11:11:02.398" v="729" actId="1076"/>
        <pc:sldMkLst>
          <pc:docMk/>
          <pc:sldMk cId="836486849" sldId="260"/>
        </pc:sldMkLst>
        <pc:spChg chg="mod">
          <ac:chgData name="Steven Linkels" userId="82b2834b-7373-49b3-b259-2f89722ff704" providerId="ADAL" clId="{F55207D2-402B-4DAC-B32C-538AF5348239}" dt="2023-02-14T11:11:02.398" v="729" actId="1076"/>
          <ac:spMkLst>
            <pc:docMk/>
            <pc:sldMk cId="836486849" sldId="260"/>
            <ac:spMk id="2" creationId="{CC2C2BED-145D-6B0B-36C5-42AA19FE128B}"/>
          </ac:spMkLst>
        </pc:spChg>
        <pc:spChg chg="del mod">
          <ac:chgData name="Steven Linkels" userId="82b2834b-7373-49b3-b259-2f89722ff704" providerId="ADAL" clId="{F55207D2-402B-4DAC-B32C-538AF5348239}" dt="2023-02-14T11:02:00.018" v="96" actId="22"/>
          <ac:spMkLst>
            <pc:docMk/>
            <pc:sldMk cId="836486849" sldId="260"/>
            <ac:spMk id="3" creationId="{CA6E78D2-B4D5-4AF1-C8A3-EA2CA6BAD23B}"/>
          </ac:spMkLst>
        </pc:spChg>
        <pc:spChg chg="add del">
          <ac:chgData name="Steven Linkels" userId="82b2834b-7373-49b3-b259-2f89722ff704" providerId="ADAL" clId="{F55207D2-402B-4DAC-B32C-538AF5348239}" dt="2023-02-14T11:02:28.687" v="103" actId="11529"/>
          <ac:spMkLst>
            <pc:docMk/>
            <pc:sldMk cId="836486849" sldId="260"/>
            <ac:spMk id="6" creationId="{6A9D0B06-3290-D71D-EE4F-2EACCC6A1E8E}"/>
          </ac:spMkLst>
        </pc:spChg>
        <pc:spChg chg="add mod">
          <ac:chgData name="Steven Linkels" userId="82b2834b-7373-49b3-b259-2f89722ff704" providerId="ADAL" clId="{F55207D2-402B-4DAC-B32C-538AF5348239}" dt="2023-02-14T11:02:43.282" v="105" actId="208"/>
          <ac:spMkLst>
            <pc:docMk/>
            <pc:sldMk cId="836486849" sldId="260"/>
            <ac:spMk id="7" creationId="{42C6B085-2E03-5E9C-91F8-20F4602640D2}"/>
          </ac:spMkLst>
        </pc:spChg>
        <pc:spChg chg="add mod">
          <ac:chgData name="Steven Linkels" userId="82b2834b-7373-49b3-b259-2f89722ff704" providerId="ADAL" clId="{F55207D2-402B-4DAC-B32C-538AF5348239}" dt="2023-02-14T11:05:59.555" v="200" actId="1076"/>
          <ac:spMkLst>
            <pc:docMk/>
            <pc:sldMk cId="836486849" sldId="260"/>
            <ac:spMk id="8" creationId="{869A4105-FB12-AEA0-A05D-F88A5832EE4F}"/>
          </ac:spMkLst>
        </pc:spChg>
        <pc:spChg chg="add mod">
          <ac:chgData name="Steven Linkels" userId="82b2834b-7373-49b3-b259-2f89722ff704" providerId="ADAL" clId="{F55207D2-402B-4DAC-B32C-538AF5348239}" dt="2023-02-14T11:07:36.765" v="493" actId="313"/>
          <ac:spMkLst>
            <pc:docMk/>
            <pc:sldMk cId="836486849" sldId="260"/>
            <ac:spMk id="11" creationId="{36DB9068-592F-09E8-5073-77C33C782A9A}"/>
          </ac:spMkLst>
        </pc:spChg>
        <pc:spChg chg="add mod">
          <ac:chgData name="Steven Linkels" userId="82b2834b-7373-49b3-b259-2f89722ff704" providerId="ADAL" clId="{F55207D2-402B-4DAC-B32C-538AF5348239}" dt="2023-02-14T11:07:31.900" v="492" actId="20577"/>
          <ac:spMkLst>
            <pc:docMk/>
            <pc:sldMk cId="836486849" sldId="260"/>
            <ac:spMk id="12" creationId="{7C81F07D-9EA5-C757-9555-21CBCA4EF149}"/>
          </ac:spMkLst>
        </pc:spChg>
        <pc:picChg chg="add mod ord">
          <ac:chgData name="Steven Linkels" userId="82b2834b-7373-49b3-b259-2f89722ff704" providerId="ADAL" clId="{F55207D2-402B-4DAC-B32C-538AF5348239}" dt="2023-02-14T11:02:14.422" v="101" actId="14100"/>
          <ac:picMkLst>
            <pc:docMk/>
            <pc:sldMk cId="836486849" sldId="260"/>
            <ac:picMk id="5" creationId="{624BA7A1-B7D3-5C4E-A3FD-C1BD9FE3C04C}"/>
          </ac:picMkLst>
        </pc:picChg>
        <pc:picChg chg="add mod">
          <ac:chgData name="Steven Linkels" userId="82b2834b-7373-49b3-b259-2f89722ff704" providerId="ADAL" clId="{F55207D2-402B-4DAC-B32C-538AF5348239}" dt="2023-02-14T11:03:51.698" v="120" actId="14100"/>
          <ac:picMkLst>
            <pc:docMk/>
            <pc:sldMk cId="836486849" sldId="260"/>
            <ac:picMk id="10" creationId="{8D024B61-611B-8949-17CC-0E36B4857097}"/>
          </ac:picMkLst>
        </pc:picChg>
      </pc:sldChg>
      <pc:sldChg chg="addSp delSp modSp new mod">
        <pc:chgData name="Steven Linkels" userId="82b2834b-7373-49b3-b259-2f89722ff704" providerId="ADAL" clId="{F55207D2-402B-4DAC-B32C-538AF5348239}" dt="2023-02-14T11:10:54.047" v="728" actId="1076"/>
        <pc:sldMkLst>
          <pc:docMk/>
          <pc:sldMk cId="2572554668" sldId="261"/>
        </pc:sldMkLst>
        <pc:spChg chg="mod">
          <ac:chgData name="Steven Linkels" userId="82b2834b-7373-49b3-b259-2f89722ff704" providerId="ADAL" clId="{F55207D2-402B-4DAC-B32C-538AF5348239}" dt="2023-02-14T11:10:54.047" v="728" actId="1076"/>
          <ac:spMkLst>
            <pc:docMk/>
            <pc:sldMk cId="2572554668" sldId="261"/>
            <ac:spMk id="2" creationId="{537D9944-6576-FDEE-CF8E-AEFE5C3BADCB}"/>
          </ac:spMkLst>
        </pc:spChg>
        <pc:spChg chg="mod">
          <ac:chgData name="Steven Linkels" userId="82b2834b-7373-49b3-b259-2f89722ff704" providerId="ADAL" clId="{F55207D2-402B-4DAC-B32C-538AF5348239}" dt="2023-02-14T11:09:38.245" v="688" actId="27636"/>
          <ac:spMkLst>
            <pc:docMk/>
            <pc:sldMk cId="2572554668" sldId="261"/>
            <ac:spMk id="3" creationId="{C8364ED8-C8DC-FA47-FAC2-F2C33EB0068C}"/>
          </ac:spMkLst>
        </pc:spChg>
        <pc:spChg chg="add mod">
          <ac:chgData name="Steven Linkels" userId="82b2834b-7373-49b3-b259-2f89722ff704" providerId="ADAL" clId="{F55207D2-402B-4DAC-B32C-538AF5348239}" dt="2023-02-14T11:10:23.219" v="691" actId="1076"/>
          <ac:spMkLst>
            <pc:docMk/>
            <pc:sldMk cId="2572554668" sldId="261"/>
            <ac:spMk id="8" creationId="{F0B18AC4-D799-18DD-1848-79877604A4F8}"/>
          </ac:spMkLst>
        </pc:spChg>
        <pc:picChg chg="add del">
          <ac:chgData name="Steven Linkels" userId="82b2834b-7373-49b3-b259-2f89722ff704" providerId="ADAL" clId="{F55207D2-402B-4DAC-B32C-538AF5348239}" dt="2023-02-14T11:08:32.717" v="511" actId="22"/>
          <ac:picMkLst>
            <pc:docMk/>
            <pc:sldMk cId="2572554668" sldId="261"/>
            <ac:picMk id="5" creationId="{6FE63908-34FE-3E22-A1EA-47F5E27CBD74}"/>
          </ac:picMkLst>
        </pc:picChg>
        <pc:picChg chg="add mod">
          <ac:chgData name="Steven Linkels" userId="82b2834b-7373-49b3-b259-2f89722ff704" providerId="ADAL" clId="{F55207D2-402B-4DAC-B32C-538AF5348239}" dt="2023-02-14T11:08:40.669" v="513" actId="1076"/>
          <ac:picMkLst>
            <pc:docMk/>
            <pc:sldMk cId="2572554668" sldId="261"/>
            <ac:picMk id="7" creationId="{04613B64-6C40-29AF-0E23-8C6C65F3B64B}"/>
          </ac:picMkLst>
        </pc:picChg>
      </pc:sldChg>
      <pc:sldChg chg="addSp modSp new mod">
        <pc:chgData name="Steven Linkels" userId="82b2834b-7373-49b3-b259-2f89722ff704" providerId="ADAL" clId="{F55207D2-402B-4DAC-B32C-538AF5348239}" dt="2023-02-14T12:34:35.932" v="1474" actId="1076"/>
        <pc:sldMkLst>
          <pc:docMk/>
          <pc:sldMk cId="65642819" sldId="262"/>
        </pc:sldMkLst>
        <pc:spChg chg="mod">
          <ac:chgData name="Steven Linkels" userId="82b2834b-7373-49b3-b259-2f89722ff704" providerId="ADAL" clId="{F55207D2-402B-4DAC-B32C-538AF5348239}" dt="2023-02-14T12:34:35.932" v="1474" actId="1076"/>
          <ac:spMkLst>
            <pc:docMk/>
            <pc:sldMk cId="65642819" sldId="262"/>
            <ac:spMk id="2" creationId="{A0CFF773-9A67-CFEA-78C0-D576B0AD08C2}"/>
          </ac:spMkLst>
        </pc:spChg>
        <pc:spChg chg="mod">
          <ac:chgData name="Steven Linkels" userId="82b2834b-7373-49b3-b259-2f89722ff704" providerId="ADAL" clId="{F55207D2-402B-4DAC-B32C-538AF5348239}" dt="2023-02-14T12:31:13.787" v="1234" actId="20577"/>
          <ac:spMkLst>
            <pc:docMk/>
            <pc:sldMk cId="65642819" sldId="262"/>
            <ac:spMk id="3" creationId="{37D7EEA9-3F8B-7639-1D46-8B8EFABA314A}"/>
          </ac:spMkLst>
        </pc:spChg>
        <pc:picChg chg="add mod">
          <ac:chgData name="Steven Linkels" userId="82b2834b-7373-49b3-b259-2f89722ff704" providerId="ADAL" clId="{F55207D2-402B-4DAC-B32C-538AF5348239}" dt="2023-02-14T12:11:46.361" v="1013" actId="14100"/>
          <ac:picMkLst>
            <pc:docMk/>
            <pc:sldMk cId="65642819" sldId="262"/>
            <ac:picMk id="4" creationId="{75F9BB22-6ED2-24E0-C1AA-F66438B6B9BF}"/>
          </ac:picMkLst>
        </pc:picChg>
      </pc:sldChg>
      <pc:sldChg chg="addSp modSp new mod modAnim">
        <pc:chgData name="Steven Linkels" userId="82b2834b-7373-49b3-b259-2f89722ff704" providerId="ADAL" clId="{F55207D2-402B-4DAC-B32C-538AF5348239}" dt="2023-02-14T12:34:08.003" v="1473"/>
        <pc:sldMkLst>
          <pc:docMk/>
          <pc:sldMk cId="1305172964" sldId="263"/>
        </pc:sldMkLst>
        <pc:spChg chg="mod">
          <ac:chgData name="Steven Linkels" userId="82b2834b-7373-49b3-b259-2f89722ff704" providerId="ADAL" clId="{F55207D2-402B-4DAC-B32C-538AF5348239}" dt="2023-02-14T12:24:25.057" v="1178" actId="1076"/>
          <ac:spMkLst>
            <pc:docMk/>
            <pc:sldMk cId="1305172964" sldId="263"/>
            <ac:spMk id="2" creationId="{4EF839DF-BDD0-AA2B-A593-A382D1BA544F}"/>
          </ac:spMkLst>
        </pc:spChg>
        <pc:spChg chg="mod">
          <ac:chgData name="Steven Linkels" userId="82b2834b-7373-49b3-b259-2f89722ff704" providerId="ADAL" clId="{F55207D2-402B-4DAC-B32C-538AF5348239}" dt="2023-02-14T12:32:54.853" v="1462" actId="20577"/>
          <ac:spMkLst>
            <pc:docMk/>
            <pc:sldMk cId="1305172964" sldId="263"/>
            <ac:spMk id="3" creationId="{197242B4-4EDE-CA80-C540-DD7E32FE539E}"/>
          </ac:spMkLst>
        </pc:spChg>
        <pc:spChg chg="add mod">
          <ac:chgData name="Steven Linkels" userId="82b2834b-7373-49b3-b259-2f89722ff704" providerId="ADAL" clId="{F55207D2-402B-4DAC-B32C-538AF5348239}" dt="2023-02-14T12:33:31.778" v="1472" actId="1076"/>
          <ac:spMkLst>
            <pc:docMk/>
            <pc:sldMk cId="1305172964" sldId="263"/>
            <ac:spMk id="8" creationId="{184F9AD6-CA1A-0482-7C4E-F247E2781006}"/>
          </ac:spMkLst>
        </pc:spChg>
        <pc:picChg chg="add mod">
          <ac:chgData name="Steven Linkels" userId="82b2834b-7373-49b3-b259-2f89722ff704" providerId="ADAL" clId="{F55207D2-402B-4DAC-B32C-538AF5348239}" dt="2023-02-14T12:28:48.409" v="1184" actId="1076"/>
          <ac:picMkLst>
            <pc:docMk/>
            <pc:sldMk cId="1305172964" sldId="263"/>
            <ac:picMk id="5" creationId="{07984FA4-E4D1-38E9-8672-4B574AE6F88A}"/>
          </ac:picMkLst>
        </pc:picChg>
        <pc:picChg chg="add mod">
          <ac:chgData name="Steven Linkels" userId="82b2834b-7373-49b3-b259-2f89722ff704" providerId="ADAL" clId="{F55207D2-402B-4DAC-B32C-538AF5348239}" dt="2023-02-14T12:28:44.745" v="1183" actId="1076"/>
          <ac:picMkLst>
            <pc:docMk/>
            <pc:sldMk cId="1305172964" sldId="263"/>
            <ac:picMk id="7" creationId="{F58CD2F0-D101-5A2A-9CD2-205D96155F31}"/>
          </ac:picMkLst>
        </pc:picChg>
      </pc:sldChg>
      <pc:sldChg chg="new del">
        <pc:chgData name="Steven Linkels" userId="82b2834b-7373-49b3-b259-2f89722ff704" providerId="ADAL" clId="{F55207D2-402B-4DAC-B32C-538AF5348239}" dt="2023-02-14T12:43:39.418" v="1476" actId="47"/>
        <pc:sldMkLst>
          <pc:docMk/>
          <pc:sldMk cId="1913951670" sldId="264"/>
        </pc:sldMkLst>
      </pc:sldChg>
      <pc:sldChg chg="modSp new mod">
        <pc:chgData name="Steven Linkels" userId="82b2834b-7373-49b3-b259-2f89722ff704" providerId="ADAL" clId="{F55207D2-402B-4DAC-B32C-538AF5348239}" dt="2023-02-15T10:21:03.023" v="2704" actId="5793"/>
        <pc:sldMkLst>
          <pc:docMk/>
          <pc:sldMk cId="2926463098" sldId="264"/>
        </pc:sldMkLst>
        <pc:spChg chg="mod">
          <ac:chgData name="Steven Linkels" userId="82b2834b-7373-49b3-b259-2f89722ff704" providerId="ADAL" clId="{F55207D2-402B-4DAC-B32C-538AF5348239}" dt="2023-02-14T13:18:43.848" v="1517" actId="1076"/>
          <ac:spMkLst>
            <pc:docMk/>
            <pc:sldMk cId="2926463098" sldId="264"/>
            <ac:spMk id="2" creationId="{FF548AAA-A7EC-1620-2DEA-134B5D85F69C}"/>
          </ac:spMkLst>
        </pc:spChg>
        <pc:spChg chg="mod">
          <ac:chgData name="Steven Linkels" userId="82b2834b-7373-49b3-b259-2f89722ff704" providerId="ADAL" clId="{F55207D2-402B-4DAC-B32C-538AF5348239}" dt="2023-02-15T10:21:03.023" v="2704" actId="5793"/>
          <ac:spMkLst>
            <pc:docMk/>
            <pc:sldMk cId="2926463098" sldId="264"/>
            <ac:spMk id="3" creationId="{EB1EF589-413F-0E9A-7A48-21A281F14485}"/>
          </ac:spMkLst>
        </pc:spChg>
      </pc:sldChg>
      <pc:sldChg chg="addSp modSp new mod modAnim">
        <pc:chgData name="Steven Linkels" userId="82b2834b-7373-49b3-b259-2f89722ff704" providerId="ADAL" clId="{F55207D2-402B-4DAC-B32C-538AF5348239}" dt="2023-02-15T10:25:52.152" v="3327" actId="1076"/>
        <pc:sldMkLst>
          <pc:docMk/>
          <pc:sldMk cId="196553271" sldId="265"/>
        </pc:sldMkLst>
        <pc:spChg chg="mod">
          <ac:chgData name="Steven Linkels" userId="82b2834b-7373-49b3-b259-2f89722ff704" providerId="ADAL" clId="{F55207D2-402B-4DAC-B32C-538AF5348239}" dt="2023-02-15T10:13:44.323" v="2618" actId="1076"/>
          <ac:spMkLst>
            <pc:docMk/>
            <pc:sldMk cId="196553271" sldId="265"/>
            <ac:spMk id="2" creationId="{83F3FF93-0522-A5CC-12D9-AE320DAEC28E}"/>
          </ac:spMkLst>
        </pc:spChg>
        <pc:spChg chg="mod">
          <ac:chgData name="Steven Linkels" userId="82b2834b-7373-49b3-b259-2f89722ff704" providerId="ADAL" clId="{F55207D2-402B-4DAC-B32C-538AF5348239}" dt="2023-02-15T10:15:01.995" v="2672" actId="20577"/>
          <ac:spMkLst>
            <pc:docMk/>
            <pc:sldMk cId="196553271" sldId="265"/>
            <ac:spMk id="3" creationId="{AE8F3DAE-EF2F-6517-AB5A-405C8AA60B40}"/>
          </ac:spMkLst>
        </pc:spChg>
        <pc:spChg chg="add mod">
          <ac:chgData name="Steven Linkels" userId="82b2834b-7373-49b3-b259-2f89722ff704" providerId="ADAL" clId="{F55207D2-402B-4DAC-B32C-538AF5348239}" dt="2023-02-15T10:25:52.152" v="3327" actId="1076"/>
          <ac:spMkLst>
            <pc:docMk/>
            <pc:sldMk cId="196553271" sldId="265"/>
            <ac:spMk id="8" creationId="{C93EC4B1-C8DF-58A5-84F3-A3E87A816006}"/>
          </ac:spMkLst>
        </pc:spChg>
        <pc:picChg chg="add mod">
          <ac:chgData name="Steven Linkels" userId="82b2834b-7373-49b3-b259-2f89722ff704" providerId="ADAL" clId="{F55207D2-402B-4DAC-B32C-538AF5348239}" dt="2023-02-15T10:13:49.008" v="2619" actId="1076"/>
          <ac:picMkLst>
            <pc:docMk/>
            <pc:sldMk cId="196553271" sldId="265"/>
            <ac:picMk id="5" creationId="{E1A4F336-CA06-A8EF-E54B-8C15E290319A}"/>
          </ac:picMkLst>
        </pc:picChg>
        <pc:picChg chg="add mod">
          <ac:chgData name="Steven Linkels" userId="82b2834b-7373-49b3-b259-2f89722ff704" providerId="ADAL" clId="{F55207D2-402B-4DAC-B32C-538AF5348239}" dt="2023-02-15T10:24:29.482" v="3163" actId="14100"/>
          <ac:picMkLst>
            <pc:docMk/>
            <pc:sldMk cId="196553271" sldId="265"/>
            <ac:picMk id="7" creationId="{EF549931-AB5F-4F27-1823-5EE94075A3B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8F48D7-5B99-B84D-2C91-2198FDDA9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B9FFEC5-C714-A7DD-3E26-40A87BBBD5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D7A0C1E-A4A1-2937-261B-691036313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B8A5-CA2F-474F-8047-A7989A5A9B7C}" type="datetimeFigureOut">
              <a:rPr lang="nl-NL" smtClean="0"/>
              <a:t>15-2-2023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B5A8DE2-6DBC-D395-7371-BDB109FCC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C76C016-C7FD-25F6-E1CC-DA8018C0D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7510-3494-498F-A4B0-48D6C1C2D3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0340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2F3E0B-21A2-A79F-624A-9D7249986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DCB4DE4-4399-08DF-A0B9-C9B8985B45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30F731-B273-336C-9D99-4D6FB89C1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B8A5-CA2F-474F-8047-A7989A5A9B7C}" type="datetimeFigureOut">
              <a:rPr lang="nl-NL" smtClean="0"/>
              <a:t>15-2-2023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3395093-3871-7495-B701-964986E50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EF094F-9687-0AEB-AB23-D897C4A20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7510-3494-498F-A4B0-48D6C1C2D3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4960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FC8914F-AC3C-A976-37A2-068DE1966A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266B4C8-9A0F-BC41-DE35-2D13892D87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D05D515-239D-EADF-59FD-5F8F8CD3A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B8A5-CA2F-474F-8047-A7989A5A9B7C}" type="datetimeFigureOut">
              <a:rPr lang="nl-NL" smtClean="0"/>
              <a:t>15-2-2023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5A95B6-876A-732E-813D-D5F13D47C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13C77E5-3598-8BEB-82F6-F883FEDE0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7510-3494-498F-A4B0-48D6C1C2D3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549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615B52-55DB-F7FB-BBC9-F32AB92C7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1412DD-213D-B53A-B79A-24B129E9F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292CC3-4EDB-748B-CFC8-99BD7052B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B8A5-CA2F-474F-8047-A7989A5A9B7C}" type="datetimeFigureOut">
              <a:rPr lang="nl-NL" smtClean="0"/>
              <a:t>15-2-2023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FB573-683F-4292-DBC9-3D7F266B6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7A4999A-2BE8-9C78-AA29-A54BF0F44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7510-3494-498F-A4B0-48D6C1C2D3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390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A441BC-6264-1B1F-F2AF-D895D8D67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4EE9DF6-A2DA-0D0E-8474-40985C9CA5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6F9E2FA-0CB8-FE60-9B2B-DF1EB9EFE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B8A5-CA2F-474F-8047-A7989A5A9B7C}" type="datetimeFigureOut">
              <a:rPr lang="nl-NL" smtClean="0"/>
              <a:t>15-2-2023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CE73CB6-DF8A-7EAA-87B5-D5CC05330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C6100AB-E3EC-DAE7-8A45-76FE1F4BA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7510-3494-498F-A4B0-48D6C1C2D3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6407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55E02B-BE9B-CDF8-E956-3DF2285C5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3EEBE0-F141-E1A0-1938-94B148549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16E694D-57A4-7BF4-59C5-AFBF86C2F7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248BEBB-F40F-0478-A991-39A457127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B8A5-CA2F-474F-8047-A7989A5A9B7C}" type="datetimeFigureOut">
              <a:rPr lang="nl-NL" smtClean="0"/>
              <a:t>15-2-2023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673A2FF-EFE8-36F6-836E-522BF47A0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381FFBE-B1AE-9BD1-C99C-78001CE4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7510-3494-498F-A4B0-48D6C1C2D3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04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6489A3-B118-F08B-341F-A788F2706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F9EF294-2F28-D0C5-4A44-DE85CADCB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9C217A3-9D28-AC30-0585-D6607DE672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8ABBBCD-6C21-9639-921A-BC1C091B60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C5B6D5D-42DE-56FF-1F0F-C64E94CC5F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BE59A50-01E9-2A07-D958-9D2DB8277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B8A5-CA2F-474F-8047-A7989A5A9B7C}" type="datetimeFigureOut">
              <a:rPr lang="nl-NL" smtClean="0"/>
              <a:t>15-2-2023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8587D7D-AB42-B746-BDB8-B02B6204E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5821334-D2EE-34EA-6890-749DF0177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7510-3494-498F-A4B0-48D6C1C2D3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2403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57FBFB-321A-0C97-33C8-F3ED4A979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AE4A63B-0FB2-67CB-98D1-8B1F784A1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B8A5-CA2F-474F-8047-A7989A5A9B7C}" type="datetimeFigureOut">
              <a:rPr lang="nl-NL" smtClean="0"/>
              <a:t>15-2-2023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569D8F2-FECD-CB6F-8E7C-3D690AAFF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280E774-27DF-F560-1F29-C4F2DA045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7510-3494-498F-A4B0-48D6C1C2D3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2914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A5AE0B7-2AD2-669A-133D-36FF84918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B8A5-CA2F-474F-8047-A7989A5A9B7C}" type="datetimeFigureOut">
              <a:rPr lang="nl-NL" smtClean="0"/>
              <a:t>15-2-2023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812B294-5F5F-1879-65A0-9A17C3108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A3846C8-AB47-9C32-E9CC-1F1FF2DCB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7510-3494-498F-A4B0-48D6C1C2D3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4703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0F35FD-F18D-DCB5-2186-E266C3D19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FB03056-1417-E7A7-50F4-B4D385A20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001F9BD-5BB8-FD49-66FD-B79E44647F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384FEDD-8FE2-E525-FC46-870AA1EB2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B8A5-CA2F-474F-8047-A7989A5A9B7C}" type="datetimeFigureOut">
              <a:rPr lang="nl-NL" smtClean="0"/>
              <a:t>15-2-2023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98ECB19-AB6E-C8EE-F7ED-C31EDB575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FECFC08-308C-EC1F-9347-97492BDA2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7510-3494-498F-A4B0-48D6C1C2D3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4790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2C6749-7087-4C74-3EE5-3D12A9468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7293FB8-ABEE-DE0D-C037-80689FEFD0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9FB3BF7-4483-8ECA-451A-5DC79593CB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552C4BB-FF2F-CF71-A810-F2B8C3F75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B8A5-CA2F-474F-8047-A7989A5A9B7C}" type="datetimeFigureOut">
              <a:rPr lang="nl-NL" smtClean="0"/>
              <a:t>15-2-2023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2895486-8CF9-F8EE-3BB4-A632786B8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20CD60F-A7E1-EEF6-F064-4AE87FCF6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7510-3494-498F-A4B0-48D6C1C2D3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7618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F70959D-E18C-3383-398E-41D85D8C4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562DA52-8444-870E-4A98-7683EFD44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8CC2596-DCB9-935A-D2DD-3B278F73C7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8B8A5-CA2F-474F-8047-A7989A5A9B7C}" type="datetimeFigureOut">
              <a:rPr lang="nl-NL" smtClean="0"/>
              <a:t>15-2-2023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90454C1-15C5-998E-861C-68A719DAF6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A978E44-B7A4-F39C-F233-E764F78D43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37510-3494-498F-A4B0-48D6C1C2D3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371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ad.nl/buitenlands-voetbal/profvoetballer-komt-uit-de-kast-ik-ben-homo-en-ik-wil-me-niet-meer-verstoppen~a529435c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7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3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5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7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9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1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BBEFB21-51A4-CBC4-6278-A0AD018440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33057" y="1520074"/>
            <a:ext cx="2926080" cy="3865741"/>
          </a:xfrm>
        </p:spPr>
        <p:txBody>
          <a:bodyPr>
            <a:normAutofit/>
          </a:bodyPr>
          <a:lstStyle/>
          <a:p>
            <a:r>
              <a:rPr lang="nl-NL" sz="3100" b="1" dirty="0"/>
              <a:t>Cursus APA bronvermelding en betrouwbaarheid van bronnen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8594C5E-402C-377A-6327-56E571FDA8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42248" y="4078224"/>
            <a:ext cx="2926080" cy="1307592"/>
          </a:xfrm>
        </p:spPr>
        <p:txBody>
          <a:bodyPr>
            <a:normAutofit/>
          </a:bodyPr>
          <a:lstStyle/>
          <a:p>
            <a:pPr algn="l"/>
            <a:endParaRPr lang="nl-NL" sz="2000" dirty="0"/>
          </a:p>
        </p:txBody>
      </p:sp>
      <p:sp>
        <p:nvSpPr>
          <p:cNvPr id="1053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5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7" name="Freeform: Shape 1056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1026" name="Picture 2" descr="Opleidingen PLEXS - PLEXS">
            <a:extLst>
              <a:ext uri="{FF2B5EF4-FFF2-40B4-BE49-F238E27FC236}">
                <a16:creationId xmlns:a16="http://schemas.microsoft.com/office/drawing/2014/main" id="{8974F8E2-2048-F8E2-706A-27B36BE363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0" b="10984"/>
          <a:stretch/>
        </p:blipFill>
        <p:spPr bwMode="auto"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540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F3FF93-0522-A5CC-12D9-AE320DAEC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nl-NL" b="1" dirty="0"/>
              <a:t>Hoe iets uit een film/serie/documentaire APA te noteren?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8F3DAE-EF2F-6517-AB5A-405C8AA60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76959"/>
            <a:ext cx="2419350" cy="468505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endParaRPr lang="nl-NL" sz="16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1A4F336-CA06-A8EF-E54B-8C15E2903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350" y="1176959"/>
            <a:ext cx="9772650" cy="265747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F549931-AB5F-4F27-1823-5EE94075A3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350" y="3834434"/>
            <a:ext cx="9772650" cy="3023566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C93EC4B1-C8DF-58A5-84F3-A3E87A816006}"/>
              </a:ext>
            </a:extLst>
          </p:cNvPr>
          <p:cNvSpPr txBox="1"/>
          <p:nvPr/>
        </p:nvSpPr>
        <p:spPr>
          <a:xfrm>
            <a:off x="0" y="848420"/>
            <a:ext cx="241935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Stel je wilt aflevering 1 van The Last of </a:t>
            </a:r>
            <a:r>
              <a:rPr lang="nl-NL" sz="1600" dirty="0" err="1"/>
              <a:t>Us</a:t>
            </a:r>
            <a:r>
              <a:rPr lang="nl-NL" sz="1600" dirty="0"/>
              <a:t> APA vermelden in je bron. </a:t>
            </a:r>
          </a:p>
          <a:p>
            <a:endParaRPr lang="nl-NL" sz="1600" dirty="0"/>
          </a:p>
          <a:p>
            <a:r>
              <a:rPr lang="nl-NL" sz="1600" b="1" dirty="0"/>
              <a:t>Stap 1. </a:t>
            </a:r>
            <a:r>
              <a:rPr lang="nl-NL" sz="1600" dirty="0"/>
              <a:t>Type bron = film</a:t>
            </a:r>
          </a:p>
          <a:p>
            <a:endParaRPr lang="nl-NL" sz="1600" dirty="0"/>
          </a:p>
          <a:p>
            <a:r>
              <a:rPr lang="nl-NL" sz="1600" b="1" dirty="0"/>
              <a:t>Stap 2. </a:t>
            </a:r>
            <a:r>
              <a:rPr lang="nl-NL" sz="1600" dirty="0"/>
              <a:t>Titel is The Last of </a:t>
            </a:r>
            <a:r>
              <a:rPr lang="nl-NL" sz="1600" dirty="0" err="1"/>
              <a:t>Us</a:t>
            </a:r>
            <a:r>
              <a:rPr lang="nl-NL" sz="1600" dirty="0"/>
              <a:t>, {Seizoen 1, aflevering 1 </a:t>
            </a:r>
            <a:r>
              <a:rPr lang="nl-NL" sz="1600" dirty="0" err="1"/>
              <a:t>When</a:t>
            </a:r>
            <a:r>
              <a:rPr lang="nl-NL" sz="1600" dirty="0"/>
              <a:t> </a:t>
            </a:r>
            <a:r>
              <a:rPr lang="nl-NL" sz="1600" dirty="0" err="1"/>
              <a:t>You’re</a:t>
            </a:r>
            <a:r>
              <a:rPr lang="nl-NL" sz="1600" dirty="0"/>
              <a:t> Lost in </a:t>
            </a:r>
            <a:r>
              <a:rPr lang="nl-NL" sz="1600" dirty="0" err="1"/>
              <a:t>the</a:t>
            </a:r>
            <a:r>
              <a:rPr lang="nl-NL" sz="1600" dirty="0"/>
              <a:t> </a:t>
            </a:r>
            <a:r>
              <a:rPr lang="nl-NL" sz="1600" dirty="0" err="1"/>
              <a:t>Darkness</a:t>
            </a:r>
            <a:r>
              <a:rPr lang="nl-NL" sz="1600" dirty="0"/>
              <a:t>} </a:t>
            </a:r>
            <a:r>
              <a:rPr lang="nl-NL" sz="1600" b="1" dirty="0"/>
              <a:t>LET OP!!! </a:t>
            </a:r>
            <a:r>
              <a:rPr lang="nl-NL" sz="1600" dirty="0"/>
              <a:t>Blokhaakjes zijn verplicht!</a:t>
            </a:r>
          </a:p>
          <a:p>
            <a:endParaRPr lang="nl-NL" sz="1600" dirty="0"/>
          </a:p>
          <a:p>
            <a:r>
              <a:rPr lang="nl-NL" sz="1600" b="1" dirty="0"/>
              <a:t>Stap 3. </a:t>
            </a:r>
            <a:r>
              <a:rPr lang="nl-NL" sz="1600" dirty="0"/>
              <a:t>Regisseurs zoeken</a:t>
            </a:r>
          </a:p>
          <a:p>
            <a:r>
              <a:rPr lang="nl-NL" sz="1600" b="1" dirty="0"/>
              <a:t>Stap 4. </a:t>
            </a:r>
            <a:r>
              <a:rPr lang="nl-NL" sz="1600" dirty="0"/>
              <a:t>Jaar = wanneer de aflevering is uitgezonden</a:t>
            </a:r>
          </a:p>
          <a:p>
            <a:r>
              <a:rPr lang="nl-NL" sz="1600" b="1" dirty="0"/>
              <a:t>Stap 5</a:t>
            </a:r>
            <a:r>
              <a:rPr lang="nl-NL" sz="1600" dirty="0"/>
              <a:t>. Jaar, maand en dag van raadplegen toevoegen </a:t>
            </a:r>
            <a:r>
              <a:rPr lang="nl-NL" sz="1600" dirty="0">
                <a:sym typeface="Wingdings" panose="05000000000000000000" pitchFamily="2" charset="2"/>
              </a:rPr>
              <a:t> Zie VB</a:t>
            </a:r>
          </a:p>
          <a:p>
            <a:endParaRPr lang="nl-NL" sz="1600" dirty="0">
              <a:sym typeface="Wingdings" panose="05000000000000000000" pitchFamily="2" charset="2"/>
            </a:endParaRPr>
          </a:p>
          <a:p>
            <a:r>
              <a:rPr lang="nl-NL" sz="1600" dirty="0">
                <a:sym typeface="Wingdings" panose="05000000000000000000" pitchFamily="2" charset="2"/>
              </a:rPr>
              <a:t>Vermeld daarna altijd in de tekst om welk gedeelte het van de film gaat. Dus in minuut 03:00 tot en met 04:45 gaat het over etc.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19655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3" name="Rectangle 2054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7F926B2-1337-9B7B-CD89-6B4C984B5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nl-NL" sz="3600" b="1"/>
              <a:t>Leerdoelen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07E130-1D2D-07D4-9D6D-8143ABE71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705" y="1216305"/>
            <a:ext cx="4008384" cy="4393982"/>
          </a:xfrm>
        </p:spPr>
        <p:txBody>
          <a:bodyPr>
            <a:noAutofit/>
          </a:bodyPr>
          <a:lstStyle/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Aan het einde van de les ben je in staat om aan te geven waarom een bron betrouwbaar is of niet.</a:t>
            </a:r>
          </a:p>
          <a:p>
            <a:pPr marL="342900" lvl="0" indent="-342900"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Aan het einde van de les heb je een zelfgemaakte bronnenlijst die je kan gebruiken voor je IBS-opdracht: De Stad van de Toekomst (SVT)</a:t>
            </a:r>
          </a:p>
          <a:p>
            <a:pPr marL="342900" lvl="0" indent="-342900"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nl-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Aan het einde van de les kun je de juiste APA-notering gebruiken bij bronnen.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1800" dirty="0"/>
          </a:p>
        </p:txBody>
      </p:sp>
      <p:grpSp>
        <p:nvGrpSpPr>
          <p:cNvPr id="2057" name="Group 2056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2058" name="Isosceles Triangle 2057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9" name="Rectangle 2058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 descr="Leerdoelen opstellen voor jou of je team? Tips, voorbeelden en meer.">
            <a:extLst>
              <a:ext uri="{FF2B5EF4-FFF2-40B4-BE49-F238E27FC236}">
                <a16:creationId xmlns:a16="http://schemas.microsoft.com/office/drawing/2014/main" id="{3E3FDD77-DBF3-6A84-0DB6-653655CB8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5320" y="2861799"/>
            <a:ext cx="6253212" cy="22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61" name="Group 2060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2062" name="Rectangle 2061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3" name="Isosceles Triangle 2062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70712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12EBA0-539F-F3C1-9886-875C5774D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Bron betrouwbaar of niet?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426549-E2AE-07B5-AC02-CF96DE5D2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0696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Om te controleren of de bron betrouwbaar is, moet je het volgende doen:</a:t>
            </a:r>
          </a:p>
          <a:p>
            <a:pPr marL="0" indent="0">
              <a:buNone/>
            </a:pPr>
            <a:r>
              <a:rPr lang="nl-NL" dirty="0"/>
              <a:t>- Wat is er voorafgaand gebeurd?</a:t>
            </a:r>
          </a:p>
          <a:p>
            <a:pPr>
              <a:buFontTx/>
              <a:buChar char="-"/>
            </a:pPr>
            <a:r>
              <a:rPr lang="nl-NL" dirty="0"/>
              <a:t>Wie heeft het geschreven?</a:t>
            </a:r>
          </a:p>
          <a:p>
            <a:pPr>
              <a:buFontTx/>
              <a:buChar char="-"/>
            </a:pPr>
            <a:r>
              <a:rPr lang="nl-NL" dirty="0"/>
              <a:t>Waarom heeft diegene het geschreven?</a:t>
            </a:r>
          </a:p>
          <a:p>
            <a:pPr>
              <a:buFontTx/>
              <a:buChar char="-"/>
            </a:pPr>
            <a:r>
              <a:rPr lang="nl-NL" dirty="0"/>
              <a:t>Wanneer is het geschreven?</a:t>
            </a:r>
          </a:p>
          <a:p>
            <a:pPr>
              <a:buFontTx/>
              <a:buChar char="-"/>
            </a:pPr>
            <a:r>
              <a:rPr lang="nl-NL" dirty="0"/>
              <a:t>Kun je vergelijkbare bronnen vinden? Vertellen die hetzelfde?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B0781FE-24B7-7420-4FBB-837435180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5160" y="1316736"/>
            <a:ext cx="6246840" cy="5452745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C7CAF733-A5A7-9595-F284-172FDC1A5388}"/>
              </a:ext>
            </a:extLst>
          </p:cNvPr>
          <p:cNvSpPr txBox="1"/>
          <p:nvPr/>
        </p:nvSpPr>
        <p:spPr>
          <a:xfrm>
            <a:off x="10310812" y="1011865"/>
            <a:ext cx="2085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Bron: </a:t>
            </a:r>
            <a:r>
              <a:rPr lang="nl-NL" dirty="0" err="1"/>
              <a:t>Wired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0646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66E48AFA-8884-4F68-A44F-D2C1E8609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B83086-28EE-51DB-6CD9-F4C9CE008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998018"/>
            <a:ext cx="3981854" cy="2216513"/>
          </a:xfrm>
        </p:spPr>
        <p:txBody>
          <a:bodyPr>
            <a:normAutofit/>
          </a:bodyPr>
          <a:lstStyle/>
          <a:p>
            <a:r>
              <a:rPr lang="nl-NL" b="1"/>
              <a:t>Bron betrouwbaar of niet?</a:t>
            </a:r>
            <a:endParaRPr lang="nl-NL" b="1" dirty="0"/>
          </a:p>
        </p:txBody>
      </p:sp>
      <p:sp>
        <p:nvSpPr>
          <p:cNvPr id="22" name="Arc 11">
            <a:extLst>
              <a:ext uri="{FF2B5EF4-FFF2-40B4-BE49-F238E27FC236}">
                <a16:creationId xmlns:a16="http://schemas.microsoft.com/office/drawing/2014/main" id="{969D19A6-08CB-498C-93EC-3FFB021FC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DAD1DC3-61B8-9179-BF00-3AAE0EBFC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914" y="575054"/>
            <a:ext cx="10872172" cy="2853946"/>
          </a:xfrm>
          <a:custGeom>
            <a:avLst/>
            <a:gdLst/>
            <a:ahLst/>
            <a:cxnLst/>
            <a:rect l="l" t="t" r="r" b="b"/>
            <a:pathLst>
              <a:path w="10580201" h="2957472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665233-DB4E-21EA-33FA-7BCEB8888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0835" y="3998019"/>
            <a:ext cx="6382966" cy="2216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500" dirty="0"/>
              <a:t>Om te controleren of de bron betrouwbaar is, moet je het volgende doen:</a:t>
            </a:r>
          </a:p>
          <a:p>
            <a:pPr marL="0" indent="0">
              <a:buNone/>
            </a:pPr>
            <a:r>
              <a:rPr lang="nl-NL" sz="1500" dirty="0"/>
              <a:t>- Wat is er voorafgaand gebeurd?</a:t>
            </a:r>
          </a:p>
          <a:p>
            <a:pPr>
              <a:buFontTx/>
              <a:buChar char="-"/>
            </a:pPr>
            <a:r>
              <a:rPr lang="nl-NL" sz="1500" dirty="0"/>
              <a:t>Wie heeft het geschreven?</a:t>
            </a:r>
          </a:p>
          <a:p>
            <a:pPr>
              <a:buFontTx/>
              <a:buChar char="-"/>
            </a:pPr>
            <a:r>
              <a:rPr lang="nl-NL" sz="1500" dirty="0"/>
              <a:t>Waarom heeft diegene het geschreven?</a:t>
            </a:r>
          </a:p>
          <a:p>
            <a:pPr>
              <a:buFontTx/>
              <a:buChar char="-"/>
            </a:pPr>
            <a:r>
              <a:rPr lang="nl-NL" sz="1500" dirty="0"/>
              <a:t>Wanneer is het geschreven?</a:t>
            </a:r>
          </a:p>
          <a:p>
            <a:pPr>
              <a:buFontTx/>
              <a:buChar char="-"/>
            </a:pPr>
            <a:r>
              <a:rPr lang="nl-NL" sz="1500" dirty="0"/>
              <a:t>Kun je vergelijkbare bronnen vinden? Vertellen die hetzelfde?</a:t>
            </a:r>
          </a:p>
          <a:p>
            <a:endParaRPr lang="nl-NL" sz="15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76BEBBF-9415-E2B8-8F3D-FF639AD8F9A9}"/>
              </a:ext>
            </a:extLst>
          </p:cNvPr>
          <p:cNvSpPr txBox="1"/>
          <p:nvPr/>
        </p:nvSpPr>
        <p:spPr>
          <a:xfrm>
            <a:off x="746788" y="3528843"/>
            <a:ext cx="4304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Bron: NOS.nl</a:t>
            </a:r>
          </a:p>
        </p:txBody>
      </p:sp>
    </p:spTree>
    <p:extLst>
      <p:ext uri="{BB962C8B-B14F-4D97-AF65-F5344CB8AC3E}">
        <p14:creationId xmlns:p14="http://schemas.microsoft.com/office/powerpoint/2010/main" val="1137864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2C2BED-145D-6B0B-36C5-42AA19FE1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6" y="41217"/>
            <a:ext cx="10515600" cy="871419"/>
          </a:xfrm>
        </p:spPr>
        <p:txBody>
          <a:bodyPr/>
          <a:lstStyle/>
          <a:p>
            <a:pPr algn="ctr"/>
            <a:r>
              <a:rPr lang="nl-NL" b="1" dirty="0"/>
              <a:t>APA-bronvermelding via Word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24BA7A1-B7D3-5C4E-A3FD-C1BD9FE3C0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477898"/>
            <a:ext cx="10515599" cy="1325562"/>
          </a:xfr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42C6B085-2E03-5E9C-91F8-20F4602640D2}"/>
              </a:ext>
            </a:extLst>
          </p:cNvPr>
          <p:cNvSpPr txBox="1"/>
          <p:nvPr/>
        </p:nvSpPr>
        <p:spPr>
          <a:xfrm>
            <a:off x="4733365" y="1766047"/>
            <a:ext cx="555811" cy="8247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69A4105-FB12-AEA0-A05D-F88A5832EE4F}"/>
              </a:ext>
            </a:extLst>
          </p:cNvPr>
          <p:cNvSpPr txBox="1"/>
          <p:nvPr/>
        </p:nvSpPr>
        <p:spPr>
          <a:xfrm>
            <a:off x="-6" y="1477897"/>
            <a:ext cx="8381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Stap 1: Ga naar Citaat invoegen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8D024B61-611B-8949-17CC-0E36B4857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7" y="2803461"/>
            <a:ext cx="10515599" cy="4054540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36DB9068-592F-09E8-5073-77C33C782A9A}"/>
              </a:ext>
            </a:extLst>
          </p:cNvPr>
          <p:cNvSpPr txBox="1"/>
          <p:nvPr/>
        </p:nvSpPr>
        <p:spPr>
          <a:xfrm>
            <a:off x="-6" y="3308891"/>
            <a:ext cx="8381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Stap 2:</a:t>
            </a:r>
          </a:p>
          <a:p>
            <a:r>
              <a:rPr lang="nl-NL" b="1" dirty="0"/>
              <a:t>Klik op nieuwe bron toevoegen. 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7C81F07D-9EA5-C757-9555-21CBCA4EF149}"/>
              </a:ext>
            </a:extLst>
          </p:cNvPr>
          <p:cNvSpPr txBox="1"/>
          <p:nvPr/>
        </p:nvSpPr>
        <p:spPr>
          <a:xfrm>
            <a:off x="0" y="86061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Stap 0: Een bronvermelding zet je altijd neer achter de zin/tekst waar het van toepassing is. Nooit onderaan een lap tekst bij de pagina of zomaar ergens op een plek (meer hierover in dia … en dia …)</a:t>
            </a:r>
          </a:p>
        </p:txBody>
      </p:sp>
    </p:spTree>
    <p:extLst>
      <p:ext uri="{BB962C8B-B14F-4D97-AF65-F5344CB8AC3E}">
        <p14:creationId xmlns:p14="http://schemas.microsoft.com/office/powerpoint/2010/main" val="83648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7D9944-6576-FDEE-CF8E-AEFE5C3BA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796"/>
            <a:ext cx="10515600" cy="1325563"/>
          </a:xfrm>
        </p:spPr>
        <p:txBody>
          <a:bodyPr/>
          <a:lstStyle/>
          <a:p>
            <a:pPr algn="ctr"/>
            <a:r>
              <a:rPr lang="nl-NL" b="1" dirty="0"/>
              <a:t>APA-bronvermelding in Word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364ED8-C8DC-FA47-FAC2-F2C33EB00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357312"/>
            <a:ext cx="2238375" cy="41433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 dirty="0"/>
              <a:t>Stap 4: </a:t>
            </a:r>
          </a:p>
          <a:p>
            <a:pPr marL="0" indent="0">
              <a:buNone/>
            </a:pPr>
            <a:r>
              <a:rPr lang="nl-NL" b="1" dirty="0"/>
              <a:t>Bij type bron kun je veel verschillende bronnen aanvinken, staat de type van je bron er niet tussen, ga dan naar:</a:t>
            </a:r>
          </a:p>
          <a:p>
            <a:pPr marL="0" indent="0">
              <a:buNone/>
            </a:pPr>
            <a:r>
              <a:rPr lang="nl-NL" b="1" dirty="0"/>
              <a:t>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4613B64-6C40-29AF-0E23-8C6C65F3B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5" y="1357312"/>
            <a:ext cx="9763125" cy="4143375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F0B18AC4-D799-18DD-1848-79877604A4F8}"/>
              </a:ext>
            </a:extLst>
          </p:cNvPr>
          <p:cNvSpPr txBox="1"/>
          <p:nvPr/>
        </p:nvSpPr>
        <p:spPr>
          <a:xfrm>
            <a:off x="200025" y="5830518"/>
            <a:ext cx="11991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https://specials.han.nl/sites/studiecentra/auteursrechten/bronnen-vermelden/apa-normen/</a:t>
            </a:r>
          </a:p>
        </p:txBody>
      </p:sp>
    </p:spTree>
    <p:extLst>
      <p:ext uri="{BB962C8B-B14F-4D97-AF65-F5344CB8AC3E}">
        <p14:creationId xmlns:p14="http://schemas.microsoft.com/office/powerpoint/2010/main" val="2572554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CFF773-9A67-CFEA-78C0-D576B0AD0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299"/>
            <a:ext cx="10515600" cy="1325563"/>
          </a:xfrm>
        </p:spPr>
        <p:txBody>
          <a:bodyPr/>
          <a:lstStyle/>
          <a:p>
            <a:pPr algn="ctr"/>
            <a:r>
              <a:rPr lang="nl-NL" b="1" dirty="0"/>
              <a:t>Voorbeeld: APA-bronvermelding in Word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7D7EEA9-3F8B-7639-1D46-8B8EFABA3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02814"/>
            <a:ext cx="4624251" cy="57551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/>
              <a:t>Stel je schrijft een artikel over voetballers die uit de kast komen en je wilt het volgende artikel gebruiken:</a:t>
            </a:r>
          </a:p>
          <a:p>
            <a:pPr marL="0" indent="0">
              <a:buNone/>
            </a:pPr>
            <a:r>
              <a:rPr lang="nl-NL" dirty="0">
                <a:hlinkClick r:id="rId2"/>
              </a:rPr>
              <a:t>https://www.ad.nl/buitenlands-voetbal/profvoetballer-komt-uit-de-kast-ik-ben-homo-en-ik-wil-me-niet-meer-verstoppen~a529435c/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Vul alle gegevens in hiernaast aan de hand van de link.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Vink </a:t>
            </a:r>
            <a:r>
              <a:rPr lang="nl-NL" b="1" dirty="0"/>
              <a:t>ALTIJD </a:t>
            </a:r>
            <a:r>
              <a:rPr lang="nl-NL" dirty="0"/>
              <a:t>alle bibliografievelden weergeven en vul dat jaar, maand en dag van raadplegen in!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5F9BB22-6ED2-24E0-C1AA-F66438B6B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251" y="1102814"/>
            <a:ext cx="7567749" cy="575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2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F839DF-BDD0-AA2B-A593-A382D1BA5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919"/>
            <a:ext cx="10515600" cy="1325563"/>
          </a:xfrm>
        </p:spPr>
        <p:txBody>
          <a:bodyPr/>
          <a:lstStyle/>
          <a:p>
            <a:r>
              <a:rPr lang="nl-NL" b="1" dirty="0"/>
              <a:t>Voorbeeld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7242B4-4EDE-CA80-C540-DD7E32FE5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4190"/>
            <a:ext cx="3386959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2400" dirty="0"/>
              <a:t>Welke is juist?:</a:t>
            </a:r>
          </a:p>
          <a:p>
            <a:pPr marL="0" indent="0">
              <a:buNone/>
            </a:pPr>
            <a:r>
              <a:rPr lang="nl-NL" sz="2400" dirty="0"/>
              <a:t>Recentelijk is er voor het eerst een voetballer uit de kast gekomen, de voetballer kwam uit de kast bij de voetbalclub Sparta Praag </a:t>
            </a:r>
            <a:r>
              <a:rPr lang="nl-N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(AD.nl, 2023). </a:t>
            </a:r>
          </a:p>
          <a:p>
            <a:pPr marL="0" indent="0">
              <a:buNone/>
            </a:pPr>
            <a:r>
              <a:rPr lang="nl-NL" sz="2400" dirty="0"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</a:p>
          <a:p>
            <a:pPr marL="0" indent="0">
              <a:buNone/>
            </a:pPr>
            <a:r>
              <a:rPr lang="nl-NL" sz="2400" dirty="0"/>
              <a:t>Recentelijk is er voor het eerst een voetballer uit de kast gekomen, de voetballer kwam uit de kast bij de voetbalclub Sparta Praag. </a:t>
            </a:r>
            <a:r>
              <a:rPr lang="nl-N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(AD.nl, 2023) </a:t>
            </a:r>
          </a:p>
          <a:p>
            <a:pPr marL="0" indent="0">
              <a:buNone/>
            </a:pPr>
            <a:endParaRPr lang="nl-NL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7984FA4-E4D1-38E9-8672-4B574AE6F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450" y="907939"/>
            <a:ext cx="7791450" cy="332422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58CD2F0-D101-5A2A-9CD2-205D96155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450" y="4232164"/>
            <a:ext cx="7829550" cy="1371600"/>
          </a:xfrm>
          <a:prstGeom prst="rect">
            <a:avLst/>
          </a:prstGeom>
        </p:spPr>
      </p:pic>
      <p:sp>
        <p:nvSpPr>
          <p:cNvPr id="8" name="Pijl: rechts 7">
            <a:extLst>
              <a:ext uri="{FF2B5EF4-FFF2-40B4-BE49-F238E27FC236}">
                <a16:creationId xmlns:a16="http://schemas.microsoft.com/office/drawing/2014/main" id="{184F9AD6-CA1A-0482-7C4E-F247E2781006}"/>
              </a:ext>
            </a:extLst>
          </p:cNvPr>
          <p:cNvSpPr/>
          <p:nvPr/>
        </p:nvSpPr>
        <p:spPr>
          <a:xfrm>
            <a:off x="45720" y="2391890"/>
            <a:ext cx="792480" cy="635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Juist</a:t>
            </a:r>
          </a:p>
        </p:txBody>
      </p:sp>
    </p:spTree>
    <p:extLst>
      <p:ext uri="{BB962C8B-B14F-4D97-AF65-F5344CB8AC3E}">
        <p14:creationId xmlns:p14="http://schemas.microsoft.com/office/powerpoint/2010/main" val="130517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548AAA-A7EC-1620-2DEA-134B5D85F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716"/>
            <a:ext cx="10515600" cy="1325563"/>
          </a:xfrm>
        </p:spPr>
        <p:txBody>
          <a:bodyPr/>
          <a:lstStyle/>
          <a:p>
            <a:pPr algn="ctr"/>
            <a:r>
              <a:rPr lang="nl-NL" b="1" dirty="0"/>
              <a:t>Hoe iets uit een film APA te noteren?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1EF589-413F-0E9A-7A48-21A281F14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794"/>
            <a:ext cx="10515600" cy="4783169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Stel je wilt iets gebruiken uit de serie The Last of </a:t>
            </a:r>
            <a:r>
              <a:rPr lang="nl-NL" dirty="0" err="1"/>
              <a:t>Us</a:t>
            </a:r>
            <a:r>
              <a:rPr lang="nl-NL" dirty="0"/>
              <a:t> of van HBO Max in je visiestuk, hoe doe je dat?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Bij APA-bronvermelding van een film/serie/documentaire vermeld je de regisseur in plaats van de auteur.</a:t>
            </a:r>
          </a:p>
          <a:p>
            <a:pPr marL="0" indent="0">
              <a:buNone/>
            </a:pPr>
            <a:r>
              <a:rPr lang="nl-NL" dirty="0"/>
              <a:t>De datum waarop de aflevering werd uitgezonden, de naam van de aflevering, het seizoens- en afleveringsnummer. “Aflevering tv-serie” tussen blokhaken en de titel van de serie.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Hoe dit eruit ziet, zie je op de volgende dia!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646309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656</Words>
  <Application>Microsoft Office PowerPoint</Application>
  <PresentationFormat>Breedbeeld</PresentationFormat>
  <Paragraphs>62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Rockwell</vt:lpstr>
      <vt:lpstr>Kantoorthema</vt:lpstr>
      <vt:lpstr>Cursus APA bronvermelding en betrouwbaarheid van bronnen</vt:lpstr>
      <vt:lpstr>Leerdoelen </vt:lpstr>
      <vt:lpstr>Bron betrouwbaar of niet?</vt:lpstr>
      <vt:lpstr>Bron betrouwbaar of niet?</vt:lpstr>
      <vt:lpstr>APA-bronvermelding via Word</vt:lpstr>
      <vt:lpstr>APA-bronvermelding in Word</vt:lpstr>
      <vt:lpstr>Voorbeeld: APA-bronvermelding in Word</vt:lpstr>
      <vt:lpstr>Voorbeeld</vt:lpstr>
      <vt:lpstr>Hoe iets uit een film APA te noteren?</vt:lpstr>
      <vt:lpstr>Hoe iets uit een film/serie/documentaire APA te noteren?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Cursus APA bronvermelding en betrouwbaarheid van bronnen</dc:title>
  <dc:creator>Steven Linkels</dc:creator>
  <cp:lastModifiedBy>Steven Linkels</cp:lastModifiedBy>
  <cp:revision>1</cp:revision>
  <dcterms:created xsi:type="dcterms:W3CDTF">2023-02-13T12:34:28Z</dcterms:created>
  <dcterms:modified xsi:type="dcterms:W3CDTF">2023-02-15T10:25:55Z</dcterms:modified>
</cp:coreProperties>
</file>