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4"/>
  </p:sldMasterIdLst>
  <p:notesMasterIdLst>
    <p:notesMasterId r:id="rId10"/>
  </p:notesMasterIdLst>
  <p:handoutMasterIdLst>
    <p:handoutMasterId r:id="rId11"/>
  </p:handoutMasterIdLst>
  <p:sldIdLst>
    <p:sldId id="283" r:id="rId5"/>
    <p:sldId id="282" r:id="rId6"/>
    <p:sldId id="287" r:id="rId7"/>
    <p:sldId id="286" r:id="rId8"/>
    <p:sldId id="296" r:id="rId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3A3DA"/>
    <a:srgbClr val="FFE9A3"/>
    <a:srgbClr val="9BA8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Geen stijl, tabel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es Hooyman" userId="d604caa0-c748-4ed4-9379-1374c2c28772" providerId="ADAL" clId="{4FBC7F5B-5DAA-4468-951F-3DC186F2F310}"/>
    <pc:docChg chg="delSld">
      <pc:chgData name="Kees Hooyman" userId="d604caa0-c748-4ed4-9379-1374c2c28772" providerId="ADAL" clId="{4FBC7F5B-5DAA-4468-951F-3DC186F2F310}" dt="2023-05-01T10:14:42.041" v="0" actId="47"/>
      <pc:docMkLst>
        <pc:docMk/>
      </pc:docMkLst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3393434415" sldId="262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4168437997" sldId="263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339472234" sldId="265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646015618" sldId="266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1293663542" sldId="269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2684944238" sldId="270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2234879045" sldId="271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2610031606" sldId="272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2167885054" sldId="273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1266007075" sldId="275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452192179" sldId="276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2478200222" sldId="277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1272146756" sldId="278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3508412147" sldId="279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3376087960" sldId="284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182249665" sldId="285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2103694405" sldId="288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355643226" sldId="289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4154502090" sldId="290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2906381412" sldId="291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2300360308" sldId="292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1042450243" sldId="294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14245505" sldId="295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1351174453" sldId="297"/>
        </pc:sldMkLst>
      </pc:sldChg>
      <pc:sldChg chg="del">
        <pc:chgData name="Kees Hooyman" userId="d604caa0-c748-4ed4-9379-1374c2c28772" providerId="ADAL" clId="{4FBC7F5B-5DAA-4468-951F-3DC186F2F310}" dt="2023-05-01T10:14:42.041" v="0" actId="47"/>
        <pc:sldMkLst>
          <pc:docMk/>
          <pc:sldMk cId="4056310940" sldId="298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682468A-F8DF-4E9A-98A9-7A4A4C22BA05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D92CB86-0DB9-4A70-B1CF-B23508471F6B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57642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901C9C1-8869-4164-9103-760A82EA1CDD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US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nl"/>
              <a:t>Klik om de tekststijlen van het model te bewerken</a:t>
            </a:r>
            <a:endParaRPr lang="en-US"/>
          </a:p>
          <a:p>
            <a:pPr lvl="1" rtl="0"/>
            <a:r>
              <a:rPr lang="nl"/>
              <a:t>Tweede niveau</a:t>
            </a:r>
          </a:p>
          <a:p>
            <a:pPr lvl="2" rtl="0"/>
            <a:r>
              <a:rPr lang="nl"/>
              <a:t>Derde niveau</a:t>
            </a:r>
          </a:p>
          <a:p>
            <a:pPr lvl="3" rtl="0"/>
            <a:r>
              <a:rPr lang="nl"/>
              <a:t>Vierde niveau</a:t>
            </a:r>
          </a:p>
          <a:p>
            <a:pPr lvl="4" rtl="0"/>
            <a:r>
              <a:rPr lang="nl"/>
              <a:t>Vijfde niveau</a:t>
            </a:r>
            <a:endParaRPr lang="en-US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US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C2B151B-D7D1-48E5-8230-5AADBC794F88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9278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working on laptops&#10;&#10;Description automatically generated with low confidence">
            <a:extLst>
              <a:ext uri="{FF2B5EF4-FFF2-40B4-BE49-F238E27FC236}">
                <a16:creationId xmlns:a16="http://schemas.microsoft.com/office/drawing/2014/main" id="{FF894D76-F6D9-DE06-6232-5CB2F6946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7" b="88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72CACBFC-7A2E-16AD-89A4-D9814A68A5AD}"/>
              </a:ext>
            </a:extLst>
          </p:cNvPr>
          <p:cNvSpPr/>
          <p:nvPr userDrawn="1"/>
        </p:nvSpPr>
        <p:spPr>
          <a:xfrm>
            <a:off x="0" y="4072379"/>
            <a:ext cx="7418895" cy="21442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389FDEFA-6BF6-8051-C279-C1B723B69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627801"/>
            <a:ext cx="5514680" cy="461913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endParaRPr lang="nl-NL" dirty="0"/>
          </a:p>
        </p:txBody>
      </p:sp>
      <p:pic>
        <p:nvPicPr>
          <p:cNvPr id="19" name="Graphic 18">
            <a:extLst>
              <a:ext uri="{FF2B5EF4-FFF2-40B4-BE49-F238E27FC236}">
                <a16:creationId xmlns:a16="http://schemas.microsoft.com/office/drawing/2014/main" id="{E9BBF395-D793-B316-4214-08E52506BD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609" y="4307165"/>
            <a:ext cx="5781675" cy="108585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E341B6-5586-BF0F-569D-6E8D34DF9FA4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E49AC2-A781-C2D7-56CF-44B0B817D929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8226353"/>
      </p:ext>
    </p:extLst>
  </p:cSld>
  <p:clrMapOvr>
    <a:masterClrMapping/>
  </p:clrMapOvr>
  <p:hf sldNum="0"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07D5C-D9AA-DBDD-6CD2-464A9948E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F1C137-3648-CA47-F092-50B57250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9070F7-3346-6845-9D89-D98633C51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EF34B6-C4A1-A5EA-3751-8ED92A303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AF24259-C46E-486D-13BD-F7D9DD6E01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502235"/>
      </p:ext>
    </p:extLst>
  </p:cSld>
  <p:clrMapOvr>
    <a:masterClrMapping/>
  </p:clrMapOvr>
  <p:hf sldNum="0" hdr="0" ft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F17872-E3C1-96F0-6BE3-BF20CBE741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821528-047D-B4E2-9A74-C1293EA79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D4C78-F363-E813-C19B-3237E968A7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516D93B0-798F-825F-450D-ECB5700424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372591"/>
      </p:ext>
    </p:extLst>
  </p:cSld>
  <p:clrMapOvr>
    <a:masterClrMapping/>
  </p:clrMapOvr>
  <p:hf sldNum="0" hdr="0" ft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18573-D552-E020-A568-90A1D15E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4D408-968C-2A90-3CE0-1715969DA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C12098-FDEE-8752-B92E-8514EE6A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798B6-EAEB-F29F-F17B-165EE2BD7F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02D6-C788-27C5-4E94-4F46179C1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73E32D-129F-3A2A-B255-53FAA9CFC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47A643C-9937-C7CD-CE09-D4C32C3643F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7535"/>
      </p:ext>
    </p:extLst>
  </p:cSld>
  <p:clrMapOvr>
    <a:masterClrMapping/>
  </p:clrMapOvr>
  <p:hf sldNum="0" hdr="0" ft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0F481-5F15-42C9-5C85-70B2B8AB2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301744-C81D-18B6-4507-28B4EC6E60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6126B7-2874-486C-00BC-9A55A25FE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656CB6-85D4-F4E8-BC84-EB03011177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0C53F4-79BC-0880-313B-4504FFE75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F05F1B-97E3-17B7-6117-EB946F961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B487CFC-F01A-3759-D3BB-AC493FEEB1D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419539"/>
      </p:ext>
    </p:extLst>
  </p:cSld>
  <p:clrMapOvr>
    <a:masterClrMapping/>
  </p:clrMapOvr>
  <p:hf sldNum="0"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A picture containing text, computer, person, computer&#10;&#10;Description automatically generated">
            <a:extLst>
              <a:ext uri="{FF2B5EF4-FFF2-40B4-BE49-F238E27FC236}">
                <a16:creationId xmlns:a16="http://schemas.microsoft.com/office/drawing/2014/main" id="{484FDCB2-C67F-0A8E-1BCF-EEFFB47F5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97283"/>
      </p:ext>
    </p:extLst>
  </p:cSld>
  <p:clrMapOvr>
    <a:masterClrMapping/>
  </p:clrMapOvr>
  <p:hf sldNum="0"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text, person, computer, working&#10;&#10;Description automatically generated">
            <a:extLst>
              <a:ext uri="{FF2B5EF4-FFF2-40B4-BE49-F238E27FC236}">
                <a16:creationId xmlns:a16="http://schemas.microsoft.com/office/drawing/2014/main" id="{502FC33D-AD8F-8E99-6B5C-C6AF8B7D5B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44438"/>
      </p:ext>
    </p:extLst>
  </p:cSld>
  <p:clrMapOvr>
    <a:masterClrMapping/>
  </p:clrMapOvr>
  <p:hf sldNum="0"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A picture containing person, computer, using, working&#10;&#10;Description automatically generated">
            <a:extLst>
              <a:ext uri="{FF2B5EF4-FFF2-40B4-BE49-F238E27FC236}">
                <a16:creationId xmlns:a16="http://schemas.microsoft.com/office/drawing/2014/main" id="{2E398C98-3ABB-4C6A-6ADE-F9B172EE11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47418"/>
      </p:ext>
    </p:extLst>
  </p:cSld>
  <p:clrMapOvr>
    <a:masterClrMapping/>
  </p:clrMapOvr>
  <p:hf sldNum="0"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3545B-FDCF-2B24-68ED-C7D7C21C0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2520" y="1709738"/>
            <a:ext cx="4974930" cy="2852737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38A11-664C-5117-CAF8-B853DB2632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72520" y="4589463"/>
            <a:ext cx="497493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 descr="Two people looking at a computer&#10;&#10;Description automatically generated with medium confidence">
            <a:extLst>
              <a:ext uri="{FF2B5EF4-FFF2-40B4-BE49-F238E27FC236}">
                <a16:creationId xmlns:a16="http://schemas.microsoft.com/office/drawing/2014/main" id="{742D135A-C8A1-5F31-6170-C3728BD3C5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07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67417"/>
      </p:ext>
    </p:extLst>
  </p:cSld>
  <p:clrMapOvr>
    <a:masterClrMapping/>
  </p:clrMapOvr>
  <p:hf sldNum="0"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5507503"/>
      </p:ext>
    </p:extLst>
  </p:cSld>
  <p:clrMapOvr>
    <a:masterClrMapping/>
  </p:clrMapOvr>
  <p:hf sldNum="0"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DD79E-F585-169C-B4E6-0F07358C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45596-7079-3BF8-3A9D-1116E00B40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59464-347C-922E-6429-05D92A32C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9235865D-D752-0CBE-7CAE-D5EC088E8E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749D48-7CB3-AD2C-B70C-0CB386477C8E}"/>
              </a:ext>
            </a:extLst>
          </p:cNvPr>
          <p:cNvSpPr/>
          <p:nvPr userDrawn="1"/>
        </p:nvSpPr>
        <p:spPr>
          <a:xfrm>
            <a:off x="0" y="6787299"/>
            <a:ext cx="12192000" cy="8012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BDE129C-16F2-4B70-9C8F-F7DBF10C45A7}"/>
              </a:ext>
            </a:extLst>
          </p:cNvPr>
          <p:cNvSpPr/>
          <p:nvPr userDrawn="1"/>
        </p:nvSpPr>
        <p:spPr>
          <a:xfrm>
            <a:off x="0" y="6711099"/>
            <a:ext cx="12192000" cy="801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3013816"/>
      </p:ext>
    </p:extLst>
  </p:cSld>
  <p:clrMapOvr>
    <a:masterClrMapping/>
  </p:clrMapOvr>
  <p:hf sldNum="0"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691B6-6E83-DB2E-ACE5-AF4735A3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24FAE-2A3F-12D3-0C11-0BE4F90B51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B48D99-8B32-33F8-AA41-042889B32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153EA6-5A8D-0C17-0A4B-3193CCF5FB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BCA096-6C13-A0BC-6626-FC5AD7208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9809E3-F96D-1310-23D3-509079A145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3FEF05B1-34CA-8517-8305-281A9B8D9C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463073"/>
      </p:ext>
    </p:extLst>
  </p:cSld>
  <p:clrMapOvr>
    <a:masterClrMapping/>
  </p:clrMapOvr>
  <p:hf sldNum="0"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05D4D-871E-8BCD-B34D-02468AE6D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558153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6B2A0-0B20-1EED-8C0E-08530BAB3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201768"/>
            <a:ext cx="5157787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7E741D-71AB-3434-D1D0-439892AD9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130641"/>
            <a:ext cx="5157787" cy="405902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1962D2-5EF7-B23E-34C7-9BBF95E1C1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01768"/>
            <a:ext cx="5183188" cy="823912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accent2"/>
                </a:solidFill>
                <a:latin typeface="Helvetica Rounded" pitchFamily="50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AB27D6-11FA-9365-F03E-C2AF83238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130641"/>
            <a:ext cx="5183188" cy="4059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723414E-DA5E-0711-FD25-3F346AA0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rtl="0"/>
            <a:fld id="{FBBDB2E9-45E4-446B-B384-7A1A43730A2E}" type="datetime1">
              <a:rPr lang="nl-NL" smtClean="0"/>
              <a:t>1-5-2023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BCCE9-486E-24D5-ED10-F4A9757F2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rt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18B593-DB50-4E13-44E0-AD85C4A7D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3A98EE3D-8CD1-4C3F-BD1C-C98C9596463C}" type="slidenum">
              <a:rPr lang="en-US" smtClean="0"/>
              <a:t>‹nr.›</a:t>
            </a:fld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01A973A-5CDD-12E4-C601-B3B77BCD4A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6121" y="78582"/>
            <a:ext cx="820423" cy="84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311657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2F6548-4F64-2FB3-7057-9051E33C0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17921" cy="5581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B9342-CC7E-16E4-16A9-27909A1AB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376039"/>
            <a:ext cx="10515600" cy="48009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32BBB-0781-D392-84C5-ED29CAD5BF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2"/>
                </a:solidFill>
                <a:latin typeface="Helvetica" pitchFamily="2" charset="0"/>
              </a:defRPr>
            </a:lvl1pPr>
          </a:lstStyle>
          <a:p>
            <a:fld id="{3A98EE3D-8CD1-4C3F-BD1C-C98C9596463C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66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3" r:id="rId2"/>
    <p:sldLayoutId id="2147483761" r:id="rId3"/>
    <p:sldLayoutId id="2147483763" r:id="rId4"/>
    <p:sldLayoutId id="2147483762" r:id="rId5"/>
    <p:sldLayoutId id="2147483752" r:id="rId6"/>
    <p:sldLayoutId id="2147483760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Helvetica Rounded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2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52107" y="5571157"/>
            <a:ext cx="5514680" cy="461913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Een</a:t>
            </a:r>
            <a:r>
              <a:rPr lang="en-US" b="1" dirty="0"/>
              <a:t> </a:t>
            </a:r>
            <a:r>
              <a:rPr lang="en-US" b="1" dirty="0" err="1"/>
              <a:t>wereld</a:t>
            </a:r>
            <a:r>
              <a:rPr lang="en-US" b="1" dirty="0"/>
              <a:t> van </a:t>
            </a:r>
            <a:r>
              <a:rPr lang="en-US" b="1" dirty="0" err="1"/>
              <a:t>verschil</a:t>
            </a:r>
            <a:endParaRPr lang="nl-NL" b="1" dirty="0"/>
          </a:p>
        </p:txBody>
      </p:sp>
    </p:spTree>
    <p:extLst>
      <p:ext uri="{BB962C8B-B14F-4D97-AF65-F5344CB8AC3E}">
        <p14:creationId xmlns:p14="http://schemas.microsoft.com/office/powerpoint/2010/main" val="2499098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814D7E-167B-5835-A942-3D8764BC4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Eenheden</a:t>
            </a:r>
            <a:r>
              <a:rPr lang="en-US" dirty="0"/>
              <a:t> </a:t>
            </a:r>
            <a:r>
              <a:rPr lang="en-US" dirty="0" err="1"/>
              <a:t>omrekenen</a:t>
            </a:r>
            <a:endParaRPr lang="nl-NL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889E5EDE-F148-300D-E3DC-4858CCB4F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958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6EBB1D0-BE46-DB39-EA76-2638ED11F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it-IT" dirty="0"/>
              <a:t>Kilo, mega, giga, milli en micro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026976C-063B-E2FD-BE20-E1ACE8E7A4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569"/>
            <a:ext cx="10515600" cy="4800924"/>
          </a:xfr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Voor grote en kleine getallen.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kilogram = 1000 gram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gram = 1000 milligram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ton = 1000 kilogram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milligram = 1000 microgram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Keer 1000 of delen door 1000.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450 mg = …. g ?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 ton = ….. g 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Mega = miljoen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Giga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miljard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D3AC89A-B1AF-CB3E-9A6A-5B314B7134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61" y="2081282"/>
            <a:ext cx="4320000" cy="181974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56B97D5-1E47-E033-D7AB-45430F7924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3461" y="4566545"/>
            <a:ext cx="4320000" cy="10668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193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0762684-64A0-A08E-BD62-8C608CD8A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655"/>
            <a:ext cx="10417921" cy="55815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Lengte</a:t>
            </a:r>
            <a:r>
              <a:rPr lang="en-US" dirty="0"/>
              <a:t>, </a:t>
            </a:r>
            <a:r>
              <a:rPr lang="en-US" dirty="0" err="1"/>
              <a:t>oppervlakte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inhoud</a:t>
            </a:r>
            <a:endParaRPr lang="nl-NL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995F51E-0919-4CAD-DE51-F0503D3B9B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48569"/>
            <a:ext cx="10515600" cy="4800924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Reken om:  1 m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2</a:t>
            </a: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 =  . . . .  cm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2  </a:t>
            </a:r>
            <a:endParaRPr lang="nl-NL" sz="2400" dirty="0">
              <a:solidFill>
                <a:srgbClr val="333333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vierkante meter is 100 bij 100 cm.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</a:t>
            </a:r>
            <a:r>
              <a:rPr kumimoji="0" lang="nl-NL" sz="24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10.000 cm</a:t>
            </a:r>
            <a:r>
              <a:rPr kumimoji="0" lang="nl-NL" sz="24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  <a:tabLst/>
              <a:defRPr/>
            </a:pPr>
            <a:endParaRPr kumimoji="0" lang="nl-NL" sz="2400" b="0" i="0" u="none" strike="noStrike" kern="1200" cap="none" spc="0" normalizeH="0" baseline="3000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defRPr/>
            </a:pP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Reken om:  1 m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3</a:t>
            </a:r>
            <a:r>
              <a:rPr lang="nl-NL" sz="2400" dirty="0">
                <a:solidFill>
                  <a:srgbClr val="333333"/>
                </a:solidFill>
                <a:latin typeface="Calibri" panose="020F0502020204030204"/>
              </a:rPr>
              <a:t> =  . . . .  cm</a:t>
            </a:r>
            <a:r>
              <a:rPr lang="nl-NL" sz="2400" baseline="30000" dirty="0">
                <a:solidFill>
                  <a:srgbClr val="333333"/>
                </a:solidFill>
                <a:latin typeface="Calibri" panose="020F0502020204030204"/>
              </a:rPr>
              <a:t>3  </a:t>
            </a:r>
            <a:endParaRPr lang="nl-NL" sz="2400" dirty="0">
              <a:solidFill>
                <a:srgbClr val="333333"/>
              </a:solidFill>
              <a:latin typeface="Calibri" panose="020F050202020403020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kubieke meter is … bij … bij … cm?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 m</a:t>
            </a:r>
            <a:r>
              <a:rPr kumimoji="0" lang="nl-NL" sz="24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1.000.000 cm</a:t>
            </a:r>
            <a:r>
              <a:rPr kumimoji="0" lang="nl-NL" sz="24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liter is een kubieke decimeter.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Reken om:  1 m</a:t>
            </a:r>
            <a:r>
              <a:rPr kumimoji="0" lang="nl-NL" sz="24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=  …..  L</a:t>
            </a:r>
            <a:r>
              <a:rPr kumimoji="0" lang="nl-NL" sz="2400" b="0" i="0" u="none" strike="noStrike" kern="1200" cap="none" spc="0" normalizeH="0" baseline="3000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Een milliliter is een kubieke ….. ?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8C24C5D-8E57-4B0C-5A7E-6B004688B1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36" y="3763455"/>
            <a:ext cx="4320000" cy="181296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34E6EBF-F17A-D4E4-F1C0-1ED00AA1FD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636" y="1713992"/>
            <a:ext cx="4320000" cy="1056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95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44"/>
    </mc:Choice>
    <mc:Fallback xmlns="">
      <p:transition spd="slow" advTm="961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44" x="3443288" y="2620963"/>
          <p14:tracePt t="4374" x="3452813" y="2611438"/>
          <p14:tracePt t="4383" x="3516313" y="2611438"/>
          <p14:tracePt t="4417" x="3671888" y="2611438"/>
          <p14:tracePt t="4460" x="3835400" y="2611438"/>
          <p14:tracePt t="4508" x="3890963" y="2601913"/>
          <p14:tracePt t="4551" x="3990975" y="2601913"/>
          <p14:tracePt t="4594" x="4064000" y="2601913"/>
          <p14:tracePt t="4611" x="4100513" y="2593975"/>
          <p14:tracePt t="4645" x="4137025" y="2593975"/>
          <p14:tracePt t="5782" x="4146550" y="2593975"/>
          <p14:tracePt t="5820" x="4529138" y="2638425"/>
          <p14:tracePt t="5862" x="4711700" y="2657475"/>
          <p14:tracePt t="5909" x="4813300" y="2657475"/>
          <p14:tracePt t="5952" x="4857750" y="2657475"/>
          <p14:tracePt t="5998" x="4876800" y="2657475"/>
          <p14:tracePt t="6054" x="4895850" y="2657475"/>
          <p14:tracePt t="6869" x="4895850" y="2740025"/>
          <p14:tracePt t="6909" x="4895850" y="2776538"/>
          <p14:tracePt t="6923" x="4913313" y="2813050"/>
          <p14:tracePt t="6954" x="4913313" y="2840038"/>
          <p14:tracePt t="6997" x="4922838" y="2867025"/>
          <p14:tracePt t="7043" x="4940300" y="2886075"/>
          <p14:tracePt t="7047" x="4940300" y="2894013"/>
          <p14:tracePt t="7095" x="4976813" y="2959100"/>
          <p14:tracePt t="7135" x="5013325" y="3022600"/>
          <p14:tracePt t="7138" x="5022850" y="3032125"/>
          <p14:tracePt t="7181" x="5041900" y="3068638"/>
          <p14:tracePt t="7230" x="5059363" y="3095625"/>
          <p14:tracePt t="7334" x="5059363" y="3114675"/>
          <p14:tracePt t="7366" x="5059363" y="3122613"/>
          <p14:tracePt t="7437" x="5059363" y="3141663"/>
          <p14:tracePt t="7445" x="5059363" y="3151188"/>
          <p14:tracePt t="7495" x="5059363" y="3168650"/>
          <p14:tracePt t="7499" x="5059363" y="3178175"/>
          <p14:tracePt t="8722" x="5068888" y="3178175"/>
          <p14:tracePt t="13604" x="4794250" y="3095625"/>
          <p14:tracePt t="13723" x="4767263" y="3078163"/>
          <p14:tracePt t="13769" x="4730750" y="3059113"/>
          <p14:tracePt t="13786" x="4721225" y="3049588"/>
          <p14:tracePt t="13822" x="4711700" y="3041650"/>
          <p14:tracePt t="13835" x="4703763" y="3032125"/>
          <p14:tracePt t="13872" x="4694238" y="3013075"/>
          <p14:tracePt t="14015" x="4684713" y="3013075"/>
          <p14:tracePt t="14045" x="4684713" y="3005138"/>
          <p14:tracePt t="14086" x="4675188" y="2986088"/>
          <p14:tracePt t="14091" x="4667250" y="2976563"/>
          <p14:tracePt t="14134" x="4657725" y="2968625"/>
          <p14:tracePt t="14179" x="4657725" y="2959100"/>
          <p14:tracePt t="14268" x="4648200" y="2959100"/>
          <p14:tracePt t="14327" x="4638675" y="2940050"/>
          <p14:tracePt t="14371" x="4630738" y="2922588"/>
          <p14:tracePt t="14853" x="4675188" y="2949575"/>
          <p14:tracePt t="14857" x="4694238" y="2968625"/>
          <p14:tracePt t="14866" x="4711700" y="2968625"/>
          <p14:tracePt t="14899" x="4767263" y="3013075"/>
          <p14:tracePt t="14911" x="4776788" y="3013075"/>
          <p14:tracePt t="14943" x="4794250" y="3022600"/>
          <p14:tracePt t="14946" x="4813300" y="3022600"/>
          <p14:tracePt t="14984" x="4857750" y="3049588"/>
          <p14:tracePt t="15029" x="4895850" y="3078163"/>
          <p14:tracePt t="15073" x="4940300" y="3095625"/>
          <p14:tracePt t="15087" x="4949825" y="3105150"/>
          <p14:tracePt t="15119" x="4959350" y="3105150"/>
          <p14:tracePt t="15602" x="0" y="0"/>
        </p14:tracePtLst>
        <p14:tracePtLst>
          <p14:tracePt t="22354" x="10585450" y="2611438"/>
          <p14:tracePt t="23086" x="10575925" y="2611438"/>
          <p14:tracePt t="23133" x="10447338" y="2720975"/>
          <p14:tracePt t="23136" x="10420350" y="2740025"/>
          <p14:tracePt t="23165" x="10383838" y="2757488"/>
          <p14:tracePt t="23174" x="10364788" y="2767013"/>
          <p14:tracePt t="23223" x="10182225" y="2803525"/>
          <p14:tracePt t="23227" x="10101263" y="2830513"/>
          <p14:tracePt t="23238" x="10009188" y="2830513"/>
          <p14:tracePt t="23268" x="9863138" y="2857500"/>
          <p14:tracePt t="23271" x="9817100" y="2867025"/>
          <p14:tracePt t="23282" x="9772650" y="2876550"/>
          <p14:tracePt t="23315" x="9661525" y="2894013"/>
          <p14:tracePt t="23331" x="9634538" y="2894013"/>
          <p14:tracePt t="23362" x="9551988" y="2903538"/>
          <p14:tracePt t="23376" x="9534525" y="2903538"/>
          <p14:tracePt t="23419" x="9398000" y="2903538"/>
          <p14:tracePt t="23465" x="9242425" y="2930525"/>
          <p14:tracePt t="23510" x="9150350" y="2930525"/>
          <p14:tracePt t="23522" x="9132888" y="2930525"/>
          <p14:tracePt t="23554" x="9113838" y="2930525"/>
          <p14:tracePt t="23564" x="9105900" y="2930525"/>
          <p14:tracePt t="23599" x="9069388" y="2930525"/>
          <p14:tracePt t="23612" x="9059863" y="2930525"/>
          <p14:tracePt t="23653" x="8986838" y="2930525"/>
          <p14:tracePt t="23669" x="8977313" y="2930525"/>
          <p14:tracePt t="23706" x="8967788" y="2930525"/>
          <p14:tracePt t="23710" x="8959850" y="2930525"/>
          <p14:tracePt t="23956" x="8931275" y="2913063"/>
          <p14:tracePt t="24006" x="8913813" y="2876550"/>
          <p14:tracePt t="24049" x="8904288" y="2867025"/>
          <p14:tracePt t="24322" x="8885238" y="2968625"/>
          <p14:tracePt t="24371" x="8885238" y="3041650"/>
          <p14:tracePt t="24374" x="8885238" y="3059113"/>
          <p14:tracePt t="24387" x="8877300" y="3078163"/>
          <p14:tracePt t="24422" x="8877300" y="3114675"/>
          <p14:tracePt t="24469" x="8867775" y="3178175"/>
          <p14:tracePt t="24474" x="8867775" y="3195638"/>
          <p14:tracePt t="24526" x="8867775" y="3232150"/>
          <p14:tracePt t="24529" x="8867775" y="3241675"/>
          <p14:tracePt t="24576" x="8867775" y="3268663"/>
          <p14:tracePt t="24619" x="8867775" y="3278188"/>
          <p14:tracePt t="24687" x="8867775" y="3314700"/>
          <p14:tracePt t="24811" x="8858250" y="3333750"/>
          <p14:tracePt t="24863" x="8848725" y="3341688"/>
          <p14:tracePt t="24944" x="8848725" y="3351213"/>
          <p14:tracePt t="24955" x="8848725" y="3360738"/>
          <p14:tracePt t="24957" x="8840788" y="3370263"/>
          <p14:tracePt t="24991" x="8831263" y="3387725"/>
          <p14:tracePt t="25414" x="8831263" y="3406775"/>
          <p14:tracePt t="25470" x="8831263" y="3424238"/>
          <p14:tracePt t="25512" x="8831263" y="3433763"/>
          <p14:tracePt t="25559" x="8840788" y="3433763"/>
          <p14:tracePt t="25595" x="8904288" y="3433763"/>
          <p14:tracePt t="25642" x="8967788" y="3433763"/>
          <p14:tracePt t="25646" x="8977313" y="3433763"/>
          <p14:tracePt t="25658" x="8986838" y="3433763"/>
          <p14:tracePt t="25691" x="9004300" y="3433763"/>
          <p14:tracePt t="25708" x="9013825" y="3414713"/>
          <p14:tracePt t="25741" x="9040813" y="3414713"/>
          <p14:tracePt t="25751" x="9040813" y="3406775"/>
          <p14:tracePt t="25799" x="9077325" y="3397250"/>
          <p14:tracePt t="26672" x="0" y="0"/>
        </p14:tracePtLst>
        <p14:tracePtLst>
          <p14:tracePt t="38947" x="4721225" y="3816350"/>
          <p14:tracePt t="39207" x="4730750" y="3816350"/>
          <p14:tracePt t="39249" x="4794250" y="3835400"/>
          <p14:tracePt t="39295" x="4849813" y="3852863"/>
          <p14:tracePt t="39352" x="4932363" y="3871913"/>
          <p14:tracePt t="39401" x="4986338" y="3871913"/>
          <p14:tracePt t="39435" x="5013325" y="3871913"/>
          <p14:tracePt t="39439" x="5022850" y="3871913"/>
          <p14:tracePt t="39483" x="5059363" y="3871913"/>
          <p14:tracePt t="39523" x="5086350" y="3871913"/>
          <p14:tracePt t="39527" x="5095875" y="3871913"/>
          <p14:tracePt t="39573" x="5105400" y="3871913"/>
          <p14:tracePt t="39612" x="5132388" y="3852863"/>
          <p14:tracePt t="41592" x="5178425" y="3971925"/>
          <p14:tracePt t="41600" x="5187950" y="3990975"/>
          <p14:tracePt t="41631" x="5214938" y="4090988"/>
          <p14:tracePt t="41645" x="5224463" y="4110038"/>
          <p14:tracePt t="41679" x="5241925" y="4164013"/>
          <p14:tracePt t="41688" x="5251450" y="4173538"/>
          <p14:tracePt t="41725" x="5268913" y="4219575"/>
          <p14:tracePt t="41735" x="5278438" y="4237038"/>
          <p14:tracePt t="41777" x="5314950" y="4329113"/>
          <p14:tracePt t="41809" x="5341938" y="4365625"/>
          <p14:tracePt t="41814" x="5341938" y="4383088"/>
          <p14:tracePt t="41835" x="5370513" y="4419600"/>
          <p14:tracePt t="41887" x="5414963" y="4502150"/>
          <p14:tracePt t="41922" x="5414963" y="4511675"/>
          <p14:tracePt t="42141" x="5424488" y="4511675"/>
          <p14:tracePt t="42719" x="0" y="0"/>
        </p14:tracePtLst>
        <p14:tracePtLst>
          <p14:tracePt t="47120" x="7743825" y="4237038"/>
          <p14:tracePt t="47470" x="7753350" y="4237038"/>
          <p14:tracePt t="47503" x="7826375" y="4237038"/>
          <p14:tracePt t="47518" x="7881938" y="4237038"/>
          <p14:tracePt t="47552" x="8018463" y="4237038"/>
          <p14:tracePt t="47563" x="8054975" y="4237038"/>
          <p14:tracePt t="47667" x="8174038" y="4237038"/>
          <p14:tracePt t="47864" x="8356600" y="4237038"/>
          <p14:tracePt t="47875" x="8466138" y="4264025"/>
          <p14:tracePt t="47907" x="8694738" y="4292600"/>
          <p14:tracePt t="47923" x="8721725" y="4300538"/>
          <p14:tracePt t="47957" x="8748713" y="4300538"/>
          <p14:tracePt t="47973" x="8767763" y="4300538"/>
          <p14:tracePt t="48004" x="8831263" y="4300538"/>
          <p14:tracePt t="48019" x="8885238" y="4292600"/>
          <p14:tracePt t="48064" x="9050338" y="4246563"/>
          <p14:tracePt t="48067" x="9105900" y="4237038"/>
          <p14:tracePt t="48109" x="9150350" y="4227513"/>
          <p14:tracePt t="48141" x="9159875" y="4227513"/>
          <p14:tracePt t="48586" x="9069388" y="4237038"/>
          <p14:tracePt t="48620" x="8931275" y="4319588"/>
          <p14:tracePt t="48633" x="8867775" y="4356100"/>
          <p14:tracePt t="48671" x="8675688" y="4446588"/>
          <p14:tracePt t="48675" x="8629650" y="4465638"/>
          <p14:tracePt t="48713" x="8520113" y="4548188"/>
          <p14:tracePt t="48719" x="8493125" y="4556125"/>
          <p14:tracePt t="48769" x="8374063" y="4638675"/>
          <p14:tracePt t="48812" x="8256588" y="4721225"/>
          <p14:tracePt t="48846" x="8154988" y="4784725"/>
          <p14:tracePt t="48852" x="8118475" y="4803775"/>
          <p14:tracePt t="48864" x="8081963" y="4830763"/>
          <p14:tracePt t="48904" x="7962900" y="4903788"/>
          <p14:tracePt t="48908" x="7918450" y="4913313"/>
          <p14:tracePt t="48921" x="7899400" y="4940300"/>
          <p14:tracePt t="48951" x="7799388" y="4976813"/>
          <p14:tracePt t="48954" x="7780338" y="4995863"/>
          <p14:tracePt t="48995" x="7689850" y="5049838"/>
          <p14:tracePt t="48999" x="7670800" y="5059363"/>
          <p14:tracePt t="49048" x="7626350" y="5076825"/>
          <p14:tracePt t="49201" x="7607300" y="5086350"/>
          <p14:tracePt t="49251" x="7580313" y="5086350"/>
          <p14:tracePt t="49614" x="7580313" y="5095875"/>
          <p14:tracePt t="49681" x="7607300" y="5095875"/>
          <p14:tracePt t="49723" x="7670800" y="5095875"/>
          <p14:tracePt t="49735" x="7689850" y="5095875"/>
          <p14:tracePt t="49768" x="7743825" y="5095875"/>
          <p14:tracePt t="49784" x="7762875" y="5095875"/>
          <p14:tracePt t="49827" x="7799388" y="5095875"/>
          <p14:tracePt t="49874" x="7845425" y="5095875"/>
          <p14:tracePt t="49878" x="7862888" y="5095875"/>
          <p14:tracePt t="49939" x="7918450" y="5095875"/>
          <p14:tracePt t="49982" x="7991475" y="5068888"/>
          <p14:tracePt t="50016" x="8027988" y="5068888"/>
          <p14:tracePt t="50058" x="8081963" y="5049838"/>
          <p14:tracePt t="50104" x="8108950" y="5040313"/>
          <p14:tracePt t="50148" x="8147050" y="5032375"/>
          <p14:tracePt t="50159" x="8147050" y="5022850"/>
          <p14:tracePt t="50229" x="8154988" y="5022850"/>
          <p14:tracePt t="51060" x="8164513" y="5022850"/>
          <p14:tracePt t="51070" x="8174038" y="5022850"/>
          <p14:tracePt t="51138" x="8210550" y="5032375"/>
          <p14:tracePt t="51177" x="8237538" y="5040313"/>
          <p14:tracePt t="51188" x="8247063" y="5040313"/>
          <p14:tracePt t="51228" x="8283575" y="5049838"/>
          <p14:tracePt t="51277" x="8337550" y="5049838"/>
          <p14:tracePt t="51335" x="8383588" y="5049838"/>
          <p14:tracePt t="51387" x="8439150" y="5049838"/>
          <p14:tracePt t="51420" x="8475663" y="5040313"/>
          <p14:tracePt t="51462" x="8520113" y="5032375"/>
          <p14:tracePt t="51502" x="8556625" y="5022850"/>
          <p14:tracePt t="51524" x="8602663" y="5022850"/>
          <p14:tracePt t="51560" x="8702675" y="5013325"/>
          <p14:tracePt t="51564" x="8721725" y="5013325"/>
          <p14:tracePt t="51576" x="8739188" y="5003800"/>
          <p14:tracePt t="51629" x="8758238" y="5003800"/>
          <p14:tracePt t="51633" x="8767763" y="4995863"/>
          <p14:tracePt t="51645" x="8775700" y="4995863"/>
          <p14:tracePt t="51696" x="8831263" y="4986338"/>
          <p14:tracePt t="51699" x="8840788" y="4986338"/>
          <p14:tracePt t="51743" x="8858250" y="4976813"/>
          <p14:tracePt t="51748" x="8867775" y="4976813"/>
          <p14:tracePt t="51778" x="8877300" y="4976813"/>
          <p14:tracePt t="51827" x="8894763" y="4967288"/>
          <p14:tracePt t="53742" x="8894763" y="4959350"/>
          <p14:tracePt t="54505" x="8877300" y="4959350"/>
          <p14:tracePt t="54519" x="8848725" y="4959350"/>
          <p14:tracePt t="54522" x="8821738" y="4959350"/>
          <p14:tracePt t="54567" x="8785225" y="4959350"/>
          <p14:tracePt t="54611" x="8775700" y="4959350"/>
          <p14:tracePt t="54643" x="8767763" y="4959350"/>
          <p14:tracePt t="55979" x="8739188" y="4848225"/>
          <p14:tracePt t="56042" x="8721725" y="4748213"/>
          <p14:tracePt t="56097" x="8702675" y="4694238"/>
          <p14:tracePt t="56132" x="8702675" y="4665663"/>
          <p14:tracePt t="56184" x="8702675" y="4638675"/>
          <p14:tracePt t="56189" x="8694738" y="4621213"/>
          <p14:tracePt t="56203" x="8694738" y="4592638"/>
          <p14:tracePt t="56241" x="8675688" y="4538663"/>
          <p14:tracePt t="56245" x="8675688" y="4511675"/>
          <p14:tracePt t="56285" x="8658225" y="4419600"/>
          <p14:tracePt t="56326" x="8639175" y="4356100"/>
          <p14:tracePt t="56372" x="8639175" y="4337050"/>
          <p14:tracePt t="56426" x="8639175" y="4319588"/>
          <p14:tracePt t="56483" x="8629650" y="4310063"/>
          <p14:tracePt t="56528" x="8621713" y="4292600"/>
          <p14:tracePt t="56582" x="8602663" y="4237038"/>
          <p14:tracePt t="56596" x="8602663" y="4219575"/>
          <p14:tracePt t="56634" x="8593138" y="4210050"/>
          <p14:tracePt t="56648" x="8593138" y="4200525"/>
          <p14:tracePt t="56788" x="8585200" y="4183063"/>
          <p14:tracePt t="56838" x="8566150" y="4164013"/>
          <p14:tracePt t="57006" x="8556625" y="4154488"/>
          <p14:tracePt t="57050" x="8556625" y="4137025"/>
          <p14:tracePt t="57388" x="8602663" y="4137025"/>
          <p14:tracePt t="57392" x="8685213" y="4117975"/>
          <p14:tracePt t="57436" x="8767763" y="4110038"/>
          <p14:tracePt t="57484" x="8785225" y="4100513"/>
          <p14:tracePt t="57542" x="8867775" y="4090988"/>
          <p14:tracePt t="57607" x="8986838" y="4090988"/>
          <p14:tracePt t="57651" x="9032875" y="4090988"/>
          <p14:tracePt t="57701" x="9050338" y="4081463"/>
          <p14:tracePt t="57740" x="9096375" y="4064000"/>
          <p14:tracePt t="57788" x="9096375" y="4054475"/>
          <p14:tracePt t="57873" x="9096375" y="4044950"/>
          <p14:tracePt t="57934" x="9113838" y="4044950"/>
          <p14:tracePt t="57986" x="9123363" y="4064000"/>
          <p14:tracePt t="58019" x="9123363" y="4100513"/>
          <p14:tracePt t="58022" x="9123363" y="4137025"/>
          <p14:tracePt t="58068" x="9096375" y="4154488"/>
          <p14:tracePt t="58119" x="9050338" y="4183063"/>
          <p14:tracePt t="58145" x="8996363" y="4200525"/>
          <p14:tracePt t="58199" x="8867775" y="4246563"/>
          <p14:tracePt t="58203" x="8840788" y="4246563"/>
          <p14:tracePt t="58237" x="8775700" y="4246563"/>
          <p14:tracePt t="58283" x="8648700" y="4246563"/>
          <p14:tracePt t="58336" x="8475663" y="4256088"/>
          <p14:tracePt t="58390" x="8383588" y="4256088"/>
          <p14:tracePt t="58399" x="8366125" y="4256088"/>
          <p14:tracePt t="58406" x="8347075" y="4256088"/>
          <p14:tracePt t="58439" x="8293100" y="4256088"/>
          <p14:tracePt t="58453" x="8264525" y="4256088"/>
          <p14:tracePt t="58486" x="8228013" y="4256088"/>
          <p14:tracePt t="58501" x="8220075" y="4256088"/>
          <p14:tracePt t="58541" x="8101013" y="4246563"/>
          <p14:tracePt t="58587" x="8054975" y="4227513"/>
          <p14:tracePt t="58861" x="8054975" y="4237038"/>
          <p14:tracePt t="58905" x="8064500" y="4300538"/>
          <p14:tracePt t="58910" x="8072438" y="4319588"/>
          <p14:tracePt t="58925" x="8072438" y="4337050"/>
          <p14:tracePt t="58966" x="8101013" y="4392613"/>
          <p14:tracePt t="58989" x="8101013" y="4429125"/>
          <p14:tracePt t="59035" x="8108950" y="4492625"/>
          <p14:tracePt t="59048" x="8108950" y="4511675"/>
          <p14:tracePt t="59091" x="8108950" y="4592638"/>
          <p14:tracePt t="59136" x="8128000" y="4648200"/>
          <p14:tracePt t="59268" x="8128000" y="4675188"/>
          <p14:tracePt t="59302" x="8101013" y="4711700"/>
          <p14:tracePt t="59312" x="8072438" y="4721225"/>
          <p14:tracePt t="59315" x="8035925" y="4738688"/>
          <p14:tracePt t="59353" x="8008938" y="4748213"/>
          <p14:tracePt t="59364" x="7981950" y="4767263"/>
          <p14:tracePt t="59398" x="7899400" y="4811713"/>
          <p14:tracePt t="59408" x="7881938" y="4811713"/>
          <p14:tracePt t="59452" x="7772400" y="4867275"/>
          <p14:tracePt t="59498" x="7670800" y="4884738"/>
          <p14:tracePt t="59529" x="7653338" y="4884738"/>
          <p14:tracePt t="59571" x="7643813" y="4894263"/>
          <p14:tracePt t="60736" x="7670800" y="4913313"/>
          <p14:tracePt t="60775" x="7726363" y="4930775"/>
          <p14:tracePt t="60778" x="7762875" y="4930775"/>
          <p14:tracePt t="60816" x="7826375" y="4940300"/>
          <p14:tracePt t="60863" x="7918450" y="4959350"/>
          <p14:tracePt t="60867" x="7935913" y="4959350"/>
          <p14:tracePt t="60915" x="8045450" y="4967288"/>
          <p14:tracePt t="60926" x="8064500" y="4967288"/>
          <p14:tracePt t="60969" x="8154988" y="4976813"/>
          <p14:tracePt t="61012" x="8201025" y="4986338"/>
          <p14:tracePt t="61048" x="8247063" y="4986338"/>
          <p14:tracePt t="61094" x="8366125" y="5013325"/>
          <p14:tracePt t="61137" x="8466138" y="5022850"/>
          <p14:tracePt t="61142" x="8502650" y="5022850"/>
          <p14:tracePt t="61180" x="8548688" y="5022850"/>
          <p14:tracePt t="61183" x="8585200" y="5022850"/>
          <p14:tracePt t="61237" x="8666163" y="5022850"/>
          <p14:tracePt t="61256" x="8694738" y="5013325"/>
          <p14:tracePt t="61292" x="8731250" y="5003800"/>
          <p14:tracePt t="61295" x="8785225" y="5003800"/>
          <p14:tracePt t="61338" x="8821738" y="4995863"/>
          <p14:tracePt t="61342" x="8867775" y="4986338"/>
          <p14:tracePt t="61384" x="8904288" y="4976813"/>
          <p14:tracePt t="61388" x="8921750" y="4976813"/>
          <p14:tracePt t="61432" x="8967788" y="4959350"/>
          <p14:tracePt t="61456" x="8996363" y="4959350"/>
          <p14:tracePt t="61510" x="9059863" y="4940300"/>
          <p14:tracePt t="61553" x="9113838" y="4913313"/>
          <p14:tracePt t="61608" x="9132888" y="4903788"/>
          <p14:tracePt t="61655" x="9150350" y="4894263"/>
          <p14:tracePt t="62092" x="9142413" y="4894263"/>
          <p14:tracePt t="62096" x="9105900" y="4922838"/>
          <p14:tracePt t="62128" x="9077325" y="4949825"/>
          <p14:tracePt t="62173" x="9023350" y="4976813"/>
          <p14:tracePt t="62217" x="8950325" y="4995863"/>
          <p14:tracePt t="62264" x="8848725" y="5022850"/>
          <p14:tracePt t="62306" x="8721725" y="5049838"/>
          <p14:tracePt t="62348" x="8648700" y="5049838"/>
          <p14:tracePt t="62391" x="8493125" y="5059363"/>
          <p14:tracePt t="62437" x="8374063" y="5076825"/>
          <p14:tracePt t="62448" x="8356600" y="5076825"/>
          <p14:tracePt t="62487" x="8310563" y="5076825"/>
          <p14:tracePt t="62511" x="8283575" y="5086350"/>
          <p14:tracePt t="62554" x="8264525" y="5086350"/>
          <p14:tracePt t="62609" x="8247063" y="5095875"/>
          <p14:tracePt t="62611" x="8237538" y="5095875"/>
          <p14:tracePt t="62640" x="8201025" y="5095875"/>
          <p14:tracePt t="62680" x="8191500" y="5095875"/>
          <p14:tracePt t="62807" x="0" y="0"/>
        </p14:tracePtLst>
        <p14:tracePtLst>
          <p14:tracePt t="67283" x="11415713" y="4117975"/>
          <p14:tracePt t="68377" x="0" y="0"/>
        </p14:tracePtLst>
        <p14:tracePtLst>
          <p14:tracePt t="73262" x="4932363" y="5734050"/>
          <p14:tracePt t="73972" x="4932363" y="5743575"/>
          <p14:tracePt t="74061" x="4940300" y="5743575"/>
          <p14:tracePt t="74304" x="4932363" y="5762625"/>
          <p14:tracePt t="74315" x="4932363" y="5770563"/>
          <p14:tracePt t="74346" x="4876800" y="5789613"/>
          <p14:tracePt t="74360" x="4876800" y="5799138"/>
          <p14:tracePt t="74395" x="4867275" y="5807075"/>
          <p14:tracePt t="74437" x="4849813" y="5816600"/>
          <p14:tracePt t="74480" x="4803775" y="5835650"/>
          <p14:tracePt t="74501" x="4794250" y="5835650"/>
          <p14:tracePt t="74541" x="4784725" y="5835650"/>
          <p14:tracePt t="74554" x="4784725" y="5843588"/>
          <p14:tracePt t="74601" x="4748213" y="5872163"/>
          <p14:tracePt t="74604" x="4730750" y="5881688"/>
          <p14:tracePt t="74648" x="4667250" y="5926138"/>
          <p14:tracePt t="74686" x="4648200" y="5935663"/>
          <p14:tracePt t="77099" x="5005388" y="6137275"/>
          <p14:tracePt t="77102" x="5086350" y="6181725"/>
          <p14:tracePt t="77145" x="5159375" y="6191250"/>
          <p14:tracePt t="77148" x="5187950" y="6191250"/>
          <p14:tracePt t="77199" x="5341938" y="6164263"/>
          <p14:tracePt t="77252" x="5653088" y="6118225"/>
          <p14:tracePt t="77290" x="5854700" y="6108700"/>
          <p14:tracePt t="77341" x="6100763" y="6091238"/>
          <p14:tracePt t="77389" x="6283325" y="6045200"/>
          <p14:tracePt t="77393" x="6319838" y="6035675"/>
          <p14:tracePt t="77395" x="6356350" y="6027738"/>
          <p14:tracePt t="77438" x="6446838" y="5981700"/>
          <p14:tracePt t="77443" x="6483350" y="5981700"/>
          <p14:tracePt t="77482" x="6529388" y="5962650"/>
          <p14:tracePt t="77484" x="6575425" y="5945188"/>
          <p14:tracePt t="77548" x="6740525" y="5881688"/>
          <p14:tracePt t="77554" x="6757988" y="5881688"/>
          <p14:tracePt t="77615" x="6877050" y="5843588"/>
          <p14:tracePt t="77618" x="6894513" y="5835650"/>
          <p14:tracePt t="77648" x="6940550" y="5816600"/>
          <p14:tracePt t="77657" x="6967538" y="5799138"/>
          <p14:tracePt t="77695" x="7086600" y="5762625"/>
          <p14:tracePt t="77698" x="7113588" y="5753100"/>
          <p14:tracePt t="77714" x="7159625" y="5743575"/>
          <p14:tracePt t="77761" x="7315200" y="5661025"/>
          <p14:tracePt t="77765" x="7342188" y="5653088"/>
          <p14:tracePt t="77797" x="7397750" y="5624513"/>
          <p14:tracePt t="77800" x="7415213" y="5616575"/>
          <p14:tracePt t="77841" x="7461250" y="5580063"/>
          <p14:tracePt t="77844" x="7470775" y="5570538"/>
          <p14:tracePt t="77894" x="7497763" y="5551488"/>
          <p14:tracePt t="77914" x="7507288" y="5551488"/>
          <p14:tracePt t="77966" x="7516813" y="5534025"/>
          <p14:tracePt t="77970" x="7524750" y="5534025"/>
          <p14:tracePt t="78013" x="7553325" y="5507038"/>
          <p14:tracePt t="78049" x="7553325" y="5497513"/>
          <p14:tracePt t="78173" x="7553325" y="5487988"/>
          <p14:tracePt t="78385" x="7553325" y="5497513"/>
          <p14:tracePt t="78429" x="7553325" y="5597525"/>
          <p14:tracePt t="78463" x="7553325" y="5661025"/>
          <p14:tracePt t="78522" x="7553325" y="5743575"/>
          <p14:tracePt t="78534" x="7553325" y="5762625"/>
          <p14:tracePt t="78563" x="7543800" y="5816600"/>
          <p14:tracePt t="78578" x="7543800" y="5835650"/>
          <p14:tracePt t="78676" x="7534275" y="5999163"/>
          <p14:tracePt t="78688" x="7534275" y="6008688"/>
          <p14:tracePt t="78734" x="7534275" y="6035675"/>
          <p14:tracePt t="79077" x="7662863" y="6072188"/>
          <p14:tracePt t="79126" x="8008938" y="6137275"/>
          <p14:tracePt t="79176" x="8201025" y="6145213"/>
          <p14:tracePt t="79222" x="8310563" y="6145213"/>
          <p14:tracePt t="79239" x="8402638" y="6145213"/>
          <p14:tracePt t="79274" x="8520113" y="6145213"/>
          <p14:tracePt t="79285" x="8548688" y="6145213"/>
          <p14:tracePt t="79318" x="8621713" y="6145213"/>
          <p14:tracePt t="79332" x="8629650" y="6145213"/>
          <p14:tracePt t="79368" x="8685213" y="6127750"/>
          <p14:tracePt t="79375" x="8702675" y="6127750"/>
          <p14:tracePt t="79423" x="8739188" y="6100763"/>
          <p14:tracePt t="79497" x="8748713" y="6091238"/>
          <p14:tracePt t="79545" x="8758238" y="6091238"/>
          <p14:tracePt t="79595" x="8758238" y="6081713"/>
          <p14:tracePt t="79637" x="8767763" y="6072188"/>
          <p14:tracePt t="79648" x="8775700" y="6072188"/>
          <p14:tracePt t="79718" x="8775700" y="6064250"/>
          <p14:tracePt t="80769" x="8785225" y="6064250"/>
          <p14:tracePt t="81745" x="0" y="0"/>
        </p14:tracePtLst>
        <p14:tracePtLst>
          <p14:tracePt t="86329" x="10702925" y="5305425"/>
          <p14:tracePt t="86418" x="10702925" y="5378450"/>
          <p14:tracePt t="86467" x="10685463" y="5478463"/>
          <p14:tracePt t="86536" x="10685463" y="5661025"/>
          <p14:tracePt t="86588" x="10694988" y="5807075"/>
          <p14:tracePt t="86620" x="10702925" y="5872163"/>
          <p14:tracePt t="86633" x="10712450" y="5899150"/>
          <p14:tracePt t="86667" x="10712450" y="5972175"/>
          <p14:tracePt t="86715" x="10712450" y="6027738"/>
          <p14:tracePt t="86721" x="10712450" y="6045200"/>
          <p14:tracePt t="86765" x="10712450" y="6064250"/>
          <p14:tracePt t="87022" x="10721975" y="6064250"/>
          <p14:tracePt t="87024" x="10768013" y="6064250"/>
          <p14:tracePt t="87072" x="10885488" y="6045200"/>
          <p14:tracePt t="87115" x="10958513" y="6018213"/>
          <p14:tracePt t="87156" x="10987088" y="6008688"/>
          <p14:tracePt t="87200" x="11050588" y="5981700"/>
          <p14:tracePt t="87204" x="11087100" y="5972175"/>
          <p14:tracePt t="87272" x="11177588" y="5926138"/>
          <p14:tracePt t="87320" x="11196638" y="5918200"/>
          <p14:tracePt t="87360" x="11206163" y="5899150"/>
          <p14:tracePt t="88584" x="11187113" y="5899150"/>
          <p14:tracePt t="88589" x="11169650" y="5899150"/>
          <p14:tracePt t="88629" x="11141075" y="5908675"/>
          <p14:tracePt t="88640" x="11104563" y="5926138"/>
          <p14:tracePt t="88675" x="11096625" y="5935663"/>
          <p14:tracePt t="88688" x="11087100" y="5935663"/>
          <p14:tracePt t="88729" x="11031538" y="5954713"/>
          <p14:tracePt t="88773" x="10858500" y="6008688"/>
          <p14:tracePt t="88807" x="10758488" y="6045200"/>
          <p14:tracePt t="88818" x="10731500" y="6054725"/>
          <p14:tracePt t="88850" x="10621963" y="6091238"/>
          <p14:tracePt t="88864" x="10593388" y="6091238"/>
          <p14:tracePt t="88901" x="10529888" y="6100763"/>
          <p14:tracePt t="88905" x="10502900" y="6108700"/>
          <p14:tracePt t="88948" x="10301288" y="6108700"/>
          <p14:tracePt t="88991" x="10109200" y="6127750"/>
          <p14:tracePt t="88993" x="10055225" y="6154738"/>
          <p14:tracePt t="89017" x="9936163" y="6181725"/>
          <p14:tracePt t="89117" x="9478963" y="6210300"/>
          <p14:tracePt t="89168" x="9159875" y="6210300"/>
          <p14:tracePt t="89214" x="8748713" y="6164263"/>
          <p14:tracePt t="89226" x="8675688" y="6164263"/>
          <p14:tracePt t="89260" x="8575675" y="6145213"/>
          <p14:tracePt t="89264" x="8556625" y="6137275"/>
          <p14:tracePt t="89301" x="8539163" y="6137275"/>
          <p14:tracePt t="89346" x="8483600" y="6137275"/>
          <p14:tracePt t="89390" x="8456613" y="6137275"/>
          <p14:tracePt t="89445" x="8447088" y="6145213"/>
          <p14:tracePt t="89487" x="8439150" y="6145213"/>
          <p14:tracePt t="89579" x="8429625" y="6145213"/>
          <p14:tracePt t="89804" x="8410575" y="6145213"/>
          <p14:tracePt t="89821" x="8402638" y="6137275"/>
          <p14:tracePt t="89862" x="8393113" y="6127750"/>
          <p14:tracePt t="89959" x="8393113" y="6118225"/>
          <p14:tracePt t="92079" x="8858250" y="5999163"/>
          <p14:tracePt t="92111" x="8931275" y="5981700"/>
          <p14:tracePt t="92150" x="8986838" y="5972175"/>
          <p14:tracePt t="92161" x="9023350" y="5972175"/>
          <p14:tracePt t="92191" x="9105900" y="5962650"/>
          <p14:tracePt t="92203" x="9142413" y="5962650"/>
          <p14:tracePt t="92237" x="9223375" y="5954713"/>
          <p14:tracePt t="92251" x="9251950" y="5954713"/>
          <p14:tracePt t="92288" x="9351963" y="5926138"/>
          <p14:tracePt t="92305" x="9351963" y="5918200"/>
          <p14:tracePt t="92340" x="9369425" y="5918200"/>
          <p14:tracePt t="92399" x="9388475" y="5918200"/>
          <p14:tracePt t="92402" x="9398000" y="5918200"/>
          <p14:tracePt t="92445" x="9405938" y="5918200"/>
          <p14:tracePt t="92760" x="9398000" y="5918200"/>
          <p14:tracePt t="94610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FCB02E9-D820-E496-63D8-E35A76260C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www.vo-rekenen.nl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39572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9.8|15.7|20.2|6.3|12.2"/>
</p:tagLst>
</file>

<file path=ppt/theme/theme1.xml><?xml version="1.0" encoding="utf-8"?>
<a:theme xmlns:a="http://schemas.openxmlformats.org/drawingml/2006/main" name="Office Theme">
  <a:themeElements>
    <a:clrScheme name="VOR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54A4DB"/>
      </a:accent1>
      <a:accent2>
        <a:srgbClr val="FF931E"/>
      </a:accent2>
      <a:accent3>
        <a:srgbClr val="7AC943"/>
      </a:accent3>
      <a:accent4>
        <a:srgbClr val="FF1D25"/>
      </a:accent4>
      <a:accent5>
        <a:srgbClr val="E6E6E6"/>
      </a:accent5>
      <a:accent6>
        <a:srgbClr val="FEF35E"/>
      </a:accent6>
      <a:hlink>
        <a:srgbClr val="333333"/>
      </a:hlink>
      <a:folHlink>
        <a:srgbClr val="33333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FB59B744C839843952482C6581C70E6" ma:contentTypeVersion="13" ma:contentTypeDescription="Een nieuw document maken." ma:contentTypeScope="" ma:versionID="e1e7bfb4db2c6a3ccf734600b34ffe3c">
  <xsd:schema xmlns:xsd="http://www.w3.org/2001/XMLSchema" xmlns:xs="http://www.w3.org/2001/XMLSchema" xmlns:p="http://schemas.microsoft.com/office/2006/metadata/properties" xmlns:ns2="3813c15c-3eb4-4097-b7aa-df1fe8f76fa0" xmlns:ns3="375cf78d-a4ec-4145-a7ad-b925cbd83392" targetNamespace="http://schemas.microsoft.com/office/2006/metadata/properties" ma:root="true" ma:fieldsID="2faef2dec7fa0c6e0836804d79edbf3a" ns2:_="" ns3:_="">
    <xsd:import namespace="3813c15c-3eb4-4097-b7aa-df1fe8f76fa0"/>
    <xsd:import namespace="375cf78d-a4ec-4145-a7ad-b925cbd833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813c15c-3eb4-4097-b7aa-df1fe8f76f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5cf78d-a4ec-4145-a7ad-b925cbd8339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630CA3-822C-4C0C-918C-BAB0A4810466}">
  <ds:schemaRefs>
    <ds:schemaRef ds:uri="375cf78d-a4ec-4145-a7ad-b925cbd83392"/>
    <ds:schemaRef ds:uri="3813c15c-3eb4-4097-b7aa-df1fe8f76fa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130609D-9671-4162-95B1-1F7EE62E4971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2F23DEA-80CD-487D-BADA-583B5BB061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3149</TotalTime>
  <Words>150</Words>
  <Application>Microsoft Office PowerPoint</Application>
  <PresentationFormat>Breedbeeld</PresentationFormat>
  <Paragraphs>26</Paragraphs>
  <Slides>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</vt:i4>
      </vt:variant>
    </vt:vector>
  </HeadingPairs>
  <TitlesOfParts>
    <vt:vector size="11" baseType="lpstr">
      <vt:lpstr>Arial</vt:lpstr>
      <vt:lpstr>Calibri</vt:lpstr>
      <vt:lpstr>Courier New</vt:lpstr>
      <vt:lpstr>Helvetica</vt:lpstr>
      <vt:lpstr>Helvetica Rounded</vt:lpstr>
      <vt:lpstr>Office Theme</vt:lpstr>
      <vt:lpstr>Een wereld van verschil</vt:lpstr>
      <vt:lpstr>Eenheden omrekenen</vt:lpstr>
      <vt:lpstr>Kilo, mega, giga, milli en micro</vt:lpstr>
      <vt:lpstr>Lengte, oppervlakte en inhoud</vt:lpstr>
      <vt:lpstr>www.vo-rekenen.nl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Vakoverstijgend Rekenen</dc:title>
  <dc:creator>Kees Hooyman</dc:creator>
  <cp:lastModifiedBy>Kees Hooyman</cp:lastModifiedBy>
  <cp:revision>19</cp:revision>
  <dcterms:created xsi:type="dcterms:W3CDTF">2021-09-12T13:48:12Z</dcterms:created>
  <dcterms:modified xsi:type="dcterms:W3CDTF">2023-05-01T10:14:47Z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0x010100EFB59B744C839843952482C6581C70E6</vt:lpwstr>
  </property>
</Properties>
</file>