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3LrzFk5RYF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Maak Het 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sz="3200" b="1" dirty="0" smtClean="0"/>
              <a:t>  </a:t>
            </a:r>
            <a:r>
              <a:rPr lang="nl-NL" sz="3200" b="1" dirty="0"/>
              <a:t>Zelf les geven</a:t>
            </a:r>
          </a:p>
          <a:p>
            <a:r>
              <a:rPr lang="nl-NL" b="1" dirty="0" smtClean="0"/>
              <a:t>                                                                                                                                            Periode -5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74668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Doelen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Studenten kunnen samenwerken in twee tallen</a:t>
            </a:r>
          </a:p>
          <a:p>
            <a:r>
              <a:rPr lang="nl-NL" dirty="0"/>
              <a:t>Studenten kunnen zich verdiepen in een onderwerp naar keuze</a:t>
            </a:r>
          </a:p>
          <a:p>
            <a:r>
              <a:rPr lang="nl-NL" dirty="0"/>
              <a:t>Studenten kunnen een groep bezig  houden</a:t>
            </a:r>
          </a:p>
          <a:p>
            <a:r>
              <a:rPr lang="nl-NL" dirty="0"/>
              <a:t>Studenten kunnen kennis overdragen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5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Opdracht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tweetallen bereiden jullie een </a:t>
            </a:r>
            <a:r>
              <a:rPr lang="nl-NL" dirty="0" smtClean="0"/>
              <a:t>les/workshop </a:t>
            </a:r>
            <a:r>
              <a:rPr lang="nl-NL" dirty="0"/>
              <a:t>voor van 30 minuten</a:t>
            </a:r>
          </a:p>
          <a:p>
            <a:r>
              <a:rPr lang="nl-NL" dirty="0"/>
              <a:t>Het onderwerp mogen jullie zelf kiezen</a:t>
            </a:r>
          </a:p>
          <a:p>
            <a:r>
              <a:rPr lang="nl-NL" dirty="0"/>
              <a:t>Je bedenkt vooraf een doel; wat wil je bereiken met je les?</a:t>
            </a:r>
          </a:p>
          <a:p>
            <a:r>
              <a:rPr lang="nl-NL" dirty="0"/>
              <a:t>Je zorgt voor afwisseling tijdens de les; informatie delen, opdrachten, enz.</a:t>
            </a:r>
          </a:p>
          <a:p>
            <a:r>
              <a:rPr lang="nl-NL" dirty="0"/>
              <a:t>Aan het einde van de les check je of het doel behaald is</a:t>
            </a:r>
          </a:p>
          <a:p>
            <a:r>
              <a:rPr lang="nl-NL" dirty="0"/>
              <a:t>Je vraagt de klas om feedback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998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89150"/>
          </a:xfrm>
        </p:spPr>
        <p:txBody>
          <a:bodyPr/>
          <a:lstStyle/>
          <a:p>
            <a:r>
              <a:rPr lang="nl-NL" b="1" dirty="0">
                <a:solidFill>
                  <a:srgbClr val="C00000"/>
                </a:solidFill>
              </a:rPr>
              <a:t>Eisen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51579" y="1802674"/>
            <a:ext cx="9603275" cy="43107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b="1" dirty="0"/>
              <a:t>Je werkt op een zichtbare manier samen!!!</a:t>
            </a:r>
          </a:p>
          <a:p>
            <a:pPr marL="0" indent="0">
              <a:buNone/>
            </a:pPr>
            <a:r>
              <a:rPr lang="nl-NL" b="1" dirty="0"/>
              <a:t>Dus: Bij elkaar zitten, overleg voeren, luisteren naar elkaar, respect voor elkaar, oplossingen zoeken , elkaar durven aan te spreken, enz</a:t>
            </a:r>
            <a:r>
              <a:rPr lang="nl-NL" b="1" dirty="0" smtClean="0"/>
              <a:t>.</a:t>
            </a:r>
            <a:endParaRPr lang="nl-NL" b="1" dirty="0"/>
          </a:p>
          <a:p>
            <a:r>
              <a:rPr lang="nl-NL" dirty="0"/>
              <a:t>Groep geeft op een afwisselende manier les</a:t>
            </a:r>
          </a:p>
          <a:p>
            <a:r>
              <a:rPr lang="nl-NL" dirty="0"/>
              <a:t>Groep praat duidelijk</a:t>
            </a:r>
          </a:p>
          <a:p>
            <a:r>
              <a:rPr lang="nl-NL" dirty="0"/>
              <a:t>Groep laat het les doel weten</a:t>
            </a:r>
          </a:p>
          <a:p>
            <a:r>
              <a:rPr lang="nl-NL" dirty="0"/>
              <a:t>Groep werkt zichtbaar samen tijdens de voorbereiding en uitvoering</a:t>
            </a:r>
          </a:p>
          <a:p>
            <a:r>
              <a:rPr lang="nl-NL" dirty="0"/>
              <a:t>Groep vraagt feedback</a:t>
            </a:r>
          </a:p>
          <a:p>
            <a:r>
              <a:rPr lang="nl-NL" dirty="0"/>
              <a:t>Groep heeft een interessant onderwerp bedacht</a:t>
            </a:r>
          </a:p>
          <a:p>
            <a:r>
              <a:rPr lang="nl-NL" dirty="0"/>
              <a:t>Groep staat enthousiast voor de klas</a:t>
            </a:r>
          </a:p>
          <a:p>
            <a:r>
              <a:rPr lang="nl-NL" dirty="0"/>
              <a:t>Groep houdt de klas 30 minuten efficiënt bezig </a:t>
            </a:r>
          </a:p>
          <a:p>
            <a:r>
              <a:rPr lang="nl-NL" dirty="0"/>
              <a:t>Groep heeft zich goed verdiept in het onderwerp</a:t>
            </a:r>
          </a:p>
          <a:p>
            <a:r>
              <a:rPr lang="nl-NL" dirty="0"/>
              <a:t>Groep heeft zich goed voorbereid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2785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Beoordeling 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De hele groep beoordeeld jullie op de volgende punten:</a:t>
            </a:r>
          </a:p>
          <a:p>
            <a:pPr marL="0" indent="0">
              <a:buNone/>
            </a:pPr>
            <a:r>
              <a:rPr lang="nl-NL" dirty="0"/>
              <a:t>o/v/g </a:t>
            </a:r>
          </a:p>
          <a:p>
            <a:pPr>
              <a:buFontTx/>
              <a:buChar char="-"/>
            </a:pPr>
            <a:r>
              <a:rPr lang="nl-NL" dirty="0"/>
              <a:t>Spreekt duidelijk en correct</a:t>
            </a:r>
          </a:p>
          <a:p>
            <a:pPr>
              <a:buFontTx/>
              <a:buChar char="-"/>
            </a:pPr>
            <a:r>
              <a:rPr lang="nl-NL" dirty="0"/>
              <a:t>Het onderwerp is boeiend</a:t>
            </a:r>
          </a:p>
          <a:p>
            <a:pPr>
              <a:buFontTx/>
              <a:buChar char="-"/>
            </a:pPr>
            <a:r>
              <a:rPr lang="nl-NL" dirty="0"/>
              <a:t>Maakt gebruik van verschillende en leuke opdrachten</a:t>
            </a:r>
          </a:p>
          <a:p>
            <a:pPr>
              <a:buFontTx/>
              <a:buChar char="-"/>
            </a:pPr>
            <a:r>
              <a:rPr lang="nl-NL" dirty="0"/>
              <a:t>De les heeft 30 minuten geduurd</a:t>
            </a:r>
          </a:p>
          <a:p>
            <a:pPr>
              <a:buFontTx/>
              <a:buChar char="-"/>
            </a:pPr>
            <a:r>
              <a:rPr lang="nl-NL" dirty="0"/>
              <a:t>Ik heb iets nieuws geleerd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Zorg dat alles op voldoende of goed beoordeeld wordt, bij 2 onvoldoendes krijg je een vervangende opdracht.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120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4400" b="1" dirty="0">
                <a:solidFill>
                  <a:srgbClr val="C00000"/>
                </a:solidFill>
              </a:rPr>
              <a:t>Leren hoe je een </a:t>
            </a:r>
            <a:r>
              <a:rPr lang="nl-NL" sz="4400" b="1" dirty="0" smtClean="0">
                <a:solidFill>
                  <a:srgbClr val="C00000"/>
                </a:solidFill>
              </a:rPr>
              <a:t>les/workshop </a:t>
            </a:r>
            <a:r>
              <a:rPr lang="nl-NL" sz="4400" b="1" dirty="0">
                <a:solidFill>
                  <a:srgbClr val="C00000"/>
                </a:solidFill>
              </a:rPr>
              <a:t>moet </a:t>
            </a:r>
            <a:r>
              <a:rPr lang="nl-NL" sz="4400" b="1" dirty="0" smtClean="0">
                <a:solidFill>
                  <a:srgbClr val="C00000"/>
                </a:solidFill>
              </a:rPr>
              <a:t>organiseren en geven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Leren hoe ik een </a:t>
            </a:r>
            <a:r>
              <a:rPr lang="nl-NL" dirty="0" smtClean="0"/>
              <a:t>workshop/ les moet </a:t>
            </a:r>
            <a:r>
              <a:rPr lang="nl-NL" dirty="0"/>
              <a:t>organiseren en geven. </a:t>
            </a:r>
          </a:p>
          <a:p>
            <a:r>
              <a:rPr lang="nl-NL" dirty="0" smtClean="0"/>
              <a:t>Groepen </a:t>
            </a:r>
            <a:r>
              <a:rPr lang="nl-NL" dirty="0"/>
              <a:t>motiveren en begeleiden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03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Wat ga je leren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- Ideeën bedenken </a:t>
            </a:r>
          </a:p>
          <a:p>
            <a:r>
              <a:rPr lang="nl-NL" b="1" dirty="0"/>
              <a:t>- Organiseren </a:t>
            </a:r>
          </a:p>
          <a:p>
            <a:r>
              <a:rPr lang="nl-NL" b="1" dirty="0"/>
              <a:t>- Plannen </a:t>
            </a:r>
          </a:p>
          <a:p>
            <a:r>
              <a:rPr lang="nl-NL" b="1" dirty="0"/>
              <a:t>- Structuren </a:t>
            </a:r>
          </a:p>
          <a:p>
            <a:r>
              <a:rPr lang="nl-NL" b="1" dirty="0"/>
              <a:t>- Leiding geven </a:t>
            </a:r>
          </a:p>
          <a:p>
            <a:r>
              <a:rPr lang="nl-NL" b="1" dirty="0"/>
              <a:t>-  Een groep begeleiden </a:t>
            </a:r>
          </a:p>
          <a:p>
            <a:r>
              <a:rPr lang="nl-NL" b="1" dirty="0"/>
              <a:t>- De juiste materialen en middelen inzetten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781" y="214489"/>
            <a:ext cx="4964803" cy="473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97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Hoe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- Je gaat een </a:t>
            </a:r>
            <a:r>
              <a:rPr lang="nl-NL" dirty="0" smtClean="0"/>
              <a:t>workshop/ les organiseren </a:t>
            </a:r>
            <a:r>
              <a:rPr lang="nl-NL" dirty="0"/>
              <a:t>en uitvoeren voor je eigen klas. </a:t>
            </a:r>
            <a:r>
              <a:rPr lang="nl-NL" dirty="0" smtClean="0">
                <a:hlinkClick r:id="rId2"/>
              </a:rPr>
              <a:t>( filmpje)</a:t>
            </a:r>
            <a:endParaRPr lang="nl-NL" dirty="0"/>
          </a:p>
          <a:p>
            <a:r>
              <a:rPr lang="nl-NL" dirty="0"/>
              <a:t>- Je maakt groepjes van </a:t>
            </a:r>
            <a:r>
              <a:rPr lang="nl-NL" dirty="0" smtClean="0"/>
              <a:t>2 </a:t>
            </a:r>
            <a:r>
              <a:rPr lang="nl-NL" dirty="0"/>
              <a:t>personen </a:t>
            </a:r>
          </a:p>
          <a:p>
            <a:r>
              <a:rPr lang="nl-NL" dirty="0"/>
              <a:t>- Elke </a:t>
            </a:r>
            <a:r>
              <a:rPr lang="nl-NL" dirty="0" smtClean="0"/>
              <a:t>workshop/les </a:t>
            </a:r>
            <a:r>
              <a:rPr lang="nl-NL" dirty="0"/>
              <a:t>duur een half </a:t>
            </a:r>
            <a:r>
              <a:rPr lang="nl-NL" dirty="0" smtClean="0"/>
              <a:t>uur ( 30 minuten) </a:t>
            </a:r>
            <a:endParaRPr lang="nl-NL" dirty="0"/>
          </a:p>
        </p:txBody>
      </p:sp>
      <p:pic>
        <p:nvPicPr>
          <p:cNvPr id="1026" name="Picture 2" descr="Afbeeldingsresultaat voor lessen gev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765" y="2743200"/>
            <a:ext cx="3508997" cy="448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7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100" b="1" dirty="0">
                <a:solidFill>
                  <a:srgbClr val="C00000"/>
                </a:solidFill>
              </a:rPr>
              <a:t>Werk de volgende onderwerpen uit en werk dit uit in een word </a:t>
            </a:r>
            <a:r>
              <a:rPr lang="nl-NL" sz="3100" b="1" dirty="0" smtClean="0">
                <a:solidFill>
                  <a:srgbClr val="C00000"/>
                </a:solidFill>
              </a:rPr>
              <a:t>document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1. Wat gaan je doen, </a:t>
            </a:r>
            <a:r>
              <a:rPr lang="nl-NL" dirty="0" smtClean="0"/>
              <a:t>workshop/ les</a:t>
            </a:r>
            <a:endParaRPr lang="nl-NL" dirty="0"/>
          </a:p>
          <a:p>
            <a:r>
              <a:rPr lang="nl-NL" dirty="0"/>
              <a:t>2. Maak een </a:t>
            </a:r>
            <a:r>
              <a:rPr lang="nl-NL" dirty="0" err="1"/>
              <a:t>mindmap</a:t>
            </a:r>
            <a:r>
              <a:rPr lang="nl-NL" dirty="0"/>
              <a:t> van je </a:t>
            </a:r>
            <a:r>
              <a:rPr lang="nl-NL" dirty="0" smtClean="0"/>
              <a:t>workshop/les </a:t>
            </a:r>
            <a:endParaRPr lang="nl-NL" dirty="0"/>
          </a:p>
          <a:p>
            <a:r>
              <a:rPr lang="nl-NL" dirty="0"/>
              <a:t>3. Welke materialen en middelen heb je nodig </a:t>
            </a:r>
          </a:p>
          <a:p>
            <a:r>
              <a:rPr lang="nl-NL" dirty="0"/>
              <a:t>4. Maak een S</a:t>
            </a:r>
            <a:r>
              <a:rPr lang="nl-NL" dirty="0" smtClean="0"/>
              <a:t>tappenplan en Plan van aanpak met </a:t>
            </a:r>
            <a:r>
              <a:rPr lang="nl-NL" dirty="0"/>
              <a:t>een tijdsbalk van een half uur </a:t>
            </a:r>
          </a:p>
          <a:p>
            <a:r>
              <a:rPr lang="nl-NL" dirty="0"/>
              <a:t>5. Taken verdelen tijdens de voorbereiding en de uitvoering en </a:t>
            </a:r>
            <a:r>
              <a:rPr lang="nl-NL" dirty="0" smtClean="0"/>
              <a:t>afronding </a:t>
            </a:r>
          </a:p>
          <a:p>
            <a:r>
              <a:rPr lang="nl-NL" dirty="0" smtClean="0"/>
              <a:t>6.Samenwerking </a:t>
            </a:r>
            <a:r>
              <a:rPr lang="nl-NL" dirty="0"/>
              <a:t>contract invullen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098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57</TotalTime>
  <Words>401</Words>
  <Application>Microsoft Office PowerPoint</Application>
  <PresentationFormat>Breedbeeld</PresentationFormat>
  <Paragraphs>60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Maak Het </vt:lpstr>
      <vt:lpstr>Doelen</vt:lpstr>
      <vt:lpstr>Opdracht</vt:lpstr>
      <vt:lpstr>Eisen</vt:lpstr>
      <vt:lpstr>Beoordeling </vt:lpstr>
      <vt:lpstr>Leren hoe je een les/workshop moet organiseren en geven </vt:lpstr>
      <vt:lpstr>Wat ga je leren </vt:lpstr>
      <vt:lpstr>Hoe </vt:lpstr>
      <vt:lpstr>Werk de volgende onderwerpen uit en werk dit uit in een word document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Maak Het</dc:title>
  <dc:creator>Aksana Dubinets</dc:creator>
  <cp:lastModifiedBy>Jente van der Mei</cp:lastModifiedBy>
  <cp:revision>5</cp:revision>
  <dcterms:created xsi:type="dcterms:W3CDTF">2019-07-09T13:10:38Z</dcterms:created>
  <dcterms:modified xsi:type="dcterms:W3CDTF">2019-07-12T08:47:31Z</dcterms:modified>
</cp:coreProperties>
</file>