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1" autoAdjust="0"/>
  </p:normalViewPr>
  <p:slideViewPr>
    <p:cSldViewPr>
      <p:cViewPr>
        <p:scale>
          <a:sx n="66" d="100"/>
          <a:sy n="66" d="100"/>
        </p:scale>
        <p:origin x="-14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5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4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3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8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3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26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7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9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24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0B57-E248-485D-9285-E37DD0FD9191}" type="datetimeFigureOut">
              <a:rPr lang="nl-NL" smtClean="0"/>
              <a:t>16-2-2015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6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6. Middelen bij infecties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Tandartsassistent en medicatie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Middelen tegen virussen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Voorbeelden van virusinfecties</a:t>
            </a:r>
          </a:p>
          <a:p>
            <a:pPr lvl="1"/>
            <a:r>
              <a:rPr lang="nl-NL" dirty="0" smtClean="0"/>
              <a:t>Griep</a:t>
            </a:r>
          </a:p>
          <a:p>
            <a:pPr lvl="1"/>
            <a:r>
              <a:rPr lang="nl-NL" dirty="0" smtClean="0"/>
              <a:t>Hepatitis</a:t>
            </a:r>
          </a:p>
          <a:p>
            <a:pPr lvl="1"/>
            <a:r>
              <a:rPr lang="nl-NL" dirty="0" smtClean="0"/>
              <a:t>Aids</a:t>
            </a:r>
          </a:p>
          <a:p>
            <a:pPr lvl="1"/>
            <a:r>
              <a:rPr lang="nl-NL" dirty="0" smtClean="0"/>
              <a:t>Koortslip (herpesvirus)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0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Middelen tegen schimmels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Schimmels zijn hardnekkig</a:t>
            </a:r>
          </a:p>
          <a:p>
            <a:r>
              <a:rPr lang="nl-NL" dirty="0" smtClean="0"/>
              <a:t>Langdurige behandeling is nodig</a:t>
            </a:r>
          </a:p>
          <a:p>
            <a:r>
              <a:rPr lang="nl-NL" dirty="0" smtClean="0"/>
              <a:t>Candida </a:t>
            </a:r>
            <a:r>
              <a:rPr lang="nl-NL" dirty="0" err="1" smtClean="0"/>
              <a:t>albicans</a:t>
            </a:r>
            <a:r>
              <a:rPr lang="nl-NL" dirty="0" smtClean="0"/>
              <a:t> in de mond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1527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8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Desinfectantia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Voorkomen van infectie</a:t>
            </a:r>
          </a:p>
          <a:p>
            <a:r>
              <a:rPr lang="nl-NL" dirty="0" smtClean="0"/>
              <a:t>Ontsmetten van huid en slijmvliezen</a:t>
            </a:r>
          </a:p>
          <a:p>
            <a:r>
              <a:rPr lang="nl-NL" dirty="0" smtClean="0"/>
              <a:t>Bv. chloorhexidine</a:t>
            </a:r>
          </a:p>
          <a:p>
            <a:pPr lvl="1"/>
            <a:r>
              <a:rPr lang="nl-NL" dirty="0" smtClean="0"/>
              <a:t>Bijwerkingen: slijmvliezen en gebit kan </a:t>
            </a:r>
            <a:r>
              <a:rPr lang="nl-NL" dirty="0" err="1" smtClean="0"/>
              <a:t>bruin-zwart</a:t>
            </a:r>
            <a:r>
              <a:rPr lang="nl-NL" dirty="0" smtClean="0"/>
              <a:t> verkleuren</a:t>
            </a:r>
          </a:p>
          <a:p>
            <a:r>
              <a:rPr lang="nl-NL" dirty="0" smtClean="0"/>
              <a:t>Bv. </a:t>
            </a:r>
            <a:r>
              <a:rPr lang="nl-NL" smtClean="0"/>
              <a:t>natriumhypochloriet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12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Infecties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Wie/wat veroorzaken infecties?</a:t>
            </a:r>
          </a:p>
          <a:p>
            <a:pPr lvl="1"/>
            <a:r>
              <a:rPr lang="nl-NL" dirty="0" smtClean="0"/>
              <a:t>Bacteriën</a:t>
            </a:r>
          </a:p>
          <a:p>
            <a:pPr lvl="1"/>
            <a:r>
              <a:rPr lang="nl-NL" dirty="0" smtClean="0"/>
              <a:t>Virussen</a:t>
            </a:r>
          </a:p>
          <a:p>
            <a:pPr lvl="1"/>
            <a:r>
              <a:rPr lang="nl-NL" dirty="0" smtClean="0"/>
              <a:t>Schimmels</a:t>
            </a:r>
          </a:p>
          <a:p>
            <a:r>
              <a:rPr lang="nl-NL" dirty="0" smtClean="0"/>
              <a:t>Dit zijn micro-organismes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7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Middelen tegen bacteriën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Antibiotica</a:t>
            </a:r>
          </a:p>
          <a:p>
            <a:r>
              <a:rPr lang="nl-NL" dirty="0" smtClean="0"/>
              <a:t>Probleem: resistentie</a:t>
            </a:r>
            <a:endParaRPr lang="nl-NL" dirty="0" smtClean="0"/>
          </a:p>
          <a:p>
            <a:pPr lvl="1"/>
            <a:r>
              <a:rPr lang="nl-NL" dirty="0" smtClean="0"/>
              <a:t>Micro-organismes zijn ongevoelig voor het antibiotica</a:t>
            </a:r>
          </a:p>
          <a:p>
            <a:pPr lvl="1"/>
            <a:r>
              <a:rPr lang="nl-NL" dirty="0" smtClean="0"/>
              <a:t>Daarom altijd kuur afmaken! </a:t>
            </a:r>
          </a:p>
          <a:p>
            <a:pPr lvl="1"/>
            <a:r>
              <a:rPr lang="nl-NL" dirty="0" smtClean="0"/>
              <a:t>Daarom niet te vaak voorschrijven!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083"/>
            <a:ext cx="1015530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0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Antibiotica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Smal spectrum</a:t>
            </a:r>
          </a:p>
          <a:p>
            <a:r>
              <a:rPr lang="nl-NL" smtClean="0"/>
              <a:t>Breed spectrum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Penicillines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Tasten celwand bacterie aan</a:t>
            </a:r>
          </a:p>
          <a:p>
            <a:r>
              <a:rPr lang="nl-NL" dirty="0" smtClean="0"/>
              <a:t>Doden </a:t>
            </a:r>
            <a:r>
              <a:rPr lang="nl-NL" dirty="0" smtClean="0"/>
              <a:t>uiteindelijk de bacterie</a:t>
            </a:r>
          </a:p>
          <a:p>
            <a:r>
              <a:rPr lang="nl-NL" dirty="0" smtClean="0"/>
              <a:t>Bv. </a:t>
            </a:r>
            <a:r>
              <a:rPr lang="nl-NL" dirty="0" smtClean="0"/>
              <a:t>amoxicilline (soms </a:t>
            </a:r>
            <a:r>
              <a:rPr lang="nl-NL" dirty="0"/>
              <a:t>in combinatie met </a:t>
            </a:r>
            <a:r>
              <a:rPr lang="nl-NL" dirty="0" err="1" smtClean="0"/>
              <a:t>clavulaanzuur</a:t>
            </a:r>
            <a:r>
              <a:rPr lang="nl-NL" dirty="0" smtClean="0"/>
              <a:t>)</a:t>
            </a:r>
            <a:endParaRPr lang="nl-NL" dirty="0" smtClean="0"/>
          </a:p>
          <a:p>
            <a:pPr lvl="1"/>
            <a:r>
              <a:rPr lang="nl-NL" dirty="0" smtClean="0"/>
              <a:t>Tabletten, capsules, stroop  </a:t>
            </a:r>
          </a:p>
          <a:p>
            <a:r>
              <a:rPr lang="nl-NL" dirty="0" smtClean="0"/>
              <a:t>Stroop is slecht voor gebit </a:t>
            </a:r>
          </a:p>
          <a:p>
            <a:r>
              <a:rPr lang="nl-NL" dirty="0" smtClean="0"/>
              <a:t>Bijwerkingen: huidreactie </a:t>
            </a:r>
          </a:p>
        </p:txBody>
      </p:sp>
    </p:spTree>
    <p:extLst>
      <p:ext uri="{BB962C8B-B14F-4D97-AF65-F5344CB8AC3E}">
        <p14:creationId xmlns:p14="http://schemas.microsoft.com/office/powerpoint/2010/main" val="34527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Tetracyclines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Remmen groei</a:t>
            </a:r>
          </a:p>
          <a:p>
            <a:r>
              <a:rPr lang="nl-NL" dirty="0" smtClean="0"/>
              <a:t>Bijwerkingen: beschadiging tanden/kiezen</a:t>
            </a:r>
          </a:p>
          <a:p>
            <a:r>
              <a:rPr lang="nl-NL" dirty="0" smtClean="0"/>
              <a:t>Niet gebruiken tijdens zwangerschap of jonger dan 8 jaar</a:t>
            </a:r>
          </a:p>
          <a:p>
            <a:r>
              <a:rPr lang="nl-NL" dirty="0" smtClean="0"/>
              <a:t>Bv. doxycycline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44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Clindamycine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overgevoeligheid of resistentie voor amoxicilline</a:t>
            </a:r>
          </a:p>
          <a:p>
            <a:r>
              <a:rPr lang="nl-NL" dirty="0" smtClean="0"/>
              <a:t>Remt groei, maar kan ook bacteriën doden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05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Endocarditis profylaxe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Na bloedige ingreep </a:t>
            </a:r>
            <a:r>
              <a:rPr lang="nl-NL" sz="2800" dirty="0" smtClean="0">
                <a:sym typeface="Wingdings" pitchFamily="2" charset="2"/>
              </a:rPr>
              <a:t> bacteriën in bloedbaan</a:t>
            </a:r>
          </a:p>
          <a:p>
            <a:r>
              <a:rPr lang="nl-NL" sz="2800" dirty="0" smtClean="0">
                <a:sym typeface="Wingdings" pitchFamily="2" charset="2"/>
              </a:rPr>
              <a:t>Kunnen zich gaan vestigen in hart  endocarditis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Ontsteking hartklep</a:t>
            </a:r>
          </a:p>
          <a:p>
            <a:r>
              <a:rPr lang="nl-NL" sz="2800" dirty="0" smtClean="0">
                <a:sym typeface="Wingdings" pitchFamily="2" charset="2"/>
              </a:rPr>
              <a:t>Profylaxe bij risicopatiënten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Aangeboren hartafwijking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Eerder endocarditis meegemaakt</a:t>
            </a:r>
          </a:p>
          <a:p>
            <a:r>
              <a:rPr lang="nl-NL" sz="2800" dirty="0" smtClean="0">
                <a:sym typeface="Wingdings" pitchFamily="2" charset="2"/>
              </a:rPr>
              <a:t>Behandeling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voorafgaand aan behandeling 3 gram amoxicilline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694854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200</Words>
  <Application>Microsoft Office PowerPoint</Application>
  <PresentationFormat>Diavoorstelling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Hoofdstuk 6. Middelen bij infecties</vt:lpstr>
      <vt:lpstr>Infecties</vt:lpstr>
      <vt:lpstr>Middelen tegen bacteriën</vt:lpstr>
      <vt:lpstr>PowerPoint-presentatie</vt:lpstr>
      <vt:lpstr>Antibiotica</vt:lpstr>
      <vt:lpstr>Penicillines</vt:lpstr>
      <vt:lpstr>Tetracyclines</vt:lpstr>
      <vt:lpstr>Clindamycine</vt:lpstr>
      <vt:lpstr>Endocarditis profylaxe</vt:lpstr>
      <vt:lpstr>Middelen tegen virussen</vt:lpstr>
      <vt:lpstr>Middelen tegen schimmels</vt:lpstr>
      <vt:lpstr>Desinfectantia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2. Doel en gebruik</dc:title>
  <dc:creator>Paula Scheltinga</dc:creator>
  <cp:lastModifiedBy>Paula Scheltinga</cp:lastModifiedBy>
  <cp:revision>27</cp:revision>
  <dcterms:created xsi:type="dcterms:W3CDTF">2013-05-15T09:30:35Z</dcterms:created>
  <dcterms:modified xsi:type="dcterms:W3CDTF">2015-02-16T09:32:54Z</dcterms:modified>
</cp:coreProperties>
</file>