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Berg" userId="2abe570c-d9bf-401a-869f-7699e3ab369a" providerId="ADAL" clId="{B657A531-86BE-40B7-9D49-3507025DDF4B}"/>
    <pc:docChg chg="modSld">
      <pc:chgData name="Valerie Berg" userId="2abe570c-d9bf-401a-869f-7699e3ab369a" providerId="ADAL" clId="{B657A531-86BE-40B7-9D49-3507025DDF4B}" dt="2024-01-30T11:53:30.910" v="1" actId="20577"/>
      <pc:docMkLst>
        <pc:docMk/>
      </pc:docMkLst>
      <pc:sldChg chg="modSp mod">
        <pc:chgData name="Valerie Berg" userId="2abe570c-d9bf-401a-869f-7699e3ab369a" providerId="ADAL" clId="{B657A531-86BE-40B7-9D49-3507025DDF4B}" dt="2024-01-30T11:53:30.910" v="1" actId="20577"/>
        <pc:sldMkLst>
          <pc:docMk/>
          <pc:sldMk cId="4132212741" sldId="256"/>
        </pc:sldMkLst>
        <pc:spChg chg="mod">
          <ac:chgData name="Valerie Berg" userId="2abe570c-d9bf-401a-869f-7699e3ab369a" providerId="ADAL" clId="{B657A531-86BE-40B7-9D49-3507025DDF4B}" dt="2024-01-30T11:53:30.910" v="1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Steven Linkels" userId="82b2834b-7373-49b3-b259-2f89722ff704" providerId="ADAL" clId="{4FC0E435-2E6E-46DA-B05C-232908462FB3}"/>
    <pc:docChg chg="modSld">
      <pc:chgData name="Steven Linkels" userId="82b2834b-7373-49b3-b259-2f89722ff704" providerId="ADAL" clId="{4FC0E435-2E6E-46DA-B05C-232908462FB3}" dt="2023-07-06T07:49:25.493" v="21"/>
      <pc:docMkLst>
        <pc:docMk/>
      </pc:docMkLst>
      <pc:sldChg chg="modSp mod">
        <pc:chgData name="Steven Linkels" userId="82b2834b-7373-49b3-b259-2f89722ff704" providerId="ADAL" clId="{4FC0E435-2E6E-46DA-B05C-232908462FB3}" dt="2023-07-06T07:49:25.493" v="21"/>
        <pc:sldMkLst>
          <pc:docMk/>
          <pc:sldMk cId="4132212741" sldId="256"/>
        </pc:sldMkLst>
        <pc:spChg chg="mod">
          <ac:chgData name="Steven Linkels" userId="82b2834b-7373-49b3-b259-2f89722ff704" providerId="ADAL" clId="{4FC0E435-2E6E-46DA-B05C-232908462FB3}" dt="2023-07-06T07:37:44.164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4FC0E435-2E6E-46DA-B05C-232908462FB3}" dt="2023-07-06T07:49:25.493" v="21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Steven Linkels" userId="82b2834b-7373-49b3-b259-2f89722ff704" providerId="ADAL" clId="{4FC0E435-2E6E-46DA-B05C-232908462FB3}" dt="2023-07-06T07:38:04.808" v="20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F2F9DA22-63C4-4EB1-98D7-72EFB908BAAE}"/>
    <pc:docChg chg="modSld">
      <pc:chgData name="Thomas Noordeloos" userId="df9f46e9-7760-4f6a-814f-9e8180d7b46a" providerId="ADAL" clId="{F2F9DA22-63C4-4EB1-98D7-72EFB908BAAE}" dt="2022-02-09T07:36:28.171" v="3" actId="20577"/>
      <pc:docMkLst>
        <pc:docMk/>
      </pc:docMkLst>
      <pc:sldChg chg="modSp mod">
        <pc:chgData name="Thomas Noordeloos" userId="df9f46e9-7760-4f6a-814f-9e8180d7b46a" providerId="ADAL" clId="{F2F9DA22-63C4-4EB1-98D7-72EFB908BAAE}" dt="2022-02-09T07:36:28.171" v="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F2F9DA22-63C4-4EB1-98D7-72EFB908BAAE}" dt="2022-02-09T07:36:28.171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2abe570c-d9bf-401a-869f-7699e3ab369a" providerId="ADAL" clId="{040DC803-30E8-45ED-9756-7432A934482C}"/>
    <pc:docChg chg="modSld">
      <pc:chgData name="Valerie van den Berg" userId="2abe570c-d9bf-401a-869f-7699e3ab369a" providerId="ADAL" clId="{040DC803-30E8-45ED-9756-7432A934482C}" dt="2023-01-31T08:17:00.668" v="13" actId="20577"/>
      <pc:docMkLst>
        <pc:docMk/>
      </pc:docMkLst>
      <pc:sldChg chg="modSp mod">
        <pc:chgData name="Valerie van den Berg" userId="2abe570c-d9bf-401a-869f-7699e3ab369a" providerId="ADAL" clId="{040DC803-30E8-45ED-9756-7432A934482C}" dt="2023-01-31T08:17:00.668" v="13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040DC803-30E8-45ED-9756-7432A934482C}" dt="2023-01-31T08:17:00.668" v="1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Valerie van den Berg" userId="2abe570c-d9bf-401a-869f-7699e3ab369a" providerId="ADAL" clId="{040DC803-30E8-45ED-9756-7432A934482C}" dt="2023-01-31T08:15:56.940" v="9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3FB97E15-3C9F-4585-89BE-9D9DCB88D68C}"/>
    <pc:docChg chg="addSld delSld modSld">
      <pc:chgData name="Marieke Drabbe" userId="5622c14e-c4d0-438c-800f-36f96fa97e55" providerId="ADAL" clId="{3FB97E15-3C9F-4585-89BE-9D9DCB88D68C}" dt="2022-02-08T08:34:53.393" v="20" actId="47"/>
      <pc:docMkLst>
        <pc:docMk/>
      </pc:docMkLst>
      <pc:sldChg chg="addSp delSp modSp mod">
        <pc:chgData name="Marieke Drabbe" userId="5622c14e-c4d0-438c-800f-36f96fa97e55" providerId="ADAL" clId="{3FB97E15-3C9F-4585-89BE-9D9DCB88D68C}" dt="2022-02-08T08:34:48.986" v="19" actId="1076"/>
        <pc:sldMkLst>
          <pc:docMk/>
          <pc:sldMk cId="4132212741" sldId="256"/>
        </pc:sldMkLst>
        <pc:spChg chg="mod">
          <ac:chgData name="Marieke Drabbe" userId="5622c14e-c4d0-438c-800f-36f96fa97e55" providerId="ADAL" clId="{3FB97E15-3C9F-4585-89BE-9D9DCB88D68C}" dt="2022-02-08T08:32:08.754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3FB97E15-3C9F-4585-89BE-9D9DCB88D68C}" dt="2022-02-08T08:34:24.857" v="16" actId="255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3FB97E15-3C9F-4585-89BE-9D9DCB88D68C}" dt="2022-02-08T08:34:31.557" v="17" actId="255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3FB97E15-3C9F-4585-89BE-9D9DCB88D68C}" dt="2022-02-08T08:34:07.712" v="10" actId="12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5622c14e-c4d0-438c-800f-36f96fa97e55" providerId="ADAL" clId="{3FB97E15-3C9F-4585-89BE-9D9DCB88D68C}" dt="2022-02-08T08:34:41.957" v="18" actId="2711"/>
          <ac:spMkLst>
            <pc:docMk/>
            <pc:sldMk cId="4132212741" sldId="256"/>
            <ac:spMk id="28" creationId="{00000000-0000-0000-0000-000000000000}"/>
          </ac:spMkLst>
        </pc:spChg>
        <pc:picChg chg="add mod">
          <ac:chgData name="Marieke Drabbe" userId="5622c14e-c4d0-438c-800f-36f96fa97e55" providerId="ADAL" clId="{3FB97E15-3C9F-4585-89BE-9D9DCB88D68C}" dt="2022-02-08T08:34:16.836" v="15" actId="1076"/>
          <ac:picMkLst>
            <pc:docMk/>
            <pc:sldMk cId="4132212741" sldId="256"/>
            <ac:picMk id="17" creationId="{6B3AA6EF-4966-4299-B36B-E7F4055D5895}"/>
          </ac:picMkLst>
        </pc:picChg>
        <pc:picChg chg="mod">
          <ac:chgData name="Marieke Drabbe" userId="5622c14e-c4d0-438c-800f-36f96fa97e55" providerId="ADAL" clId="{3FB97E15-3C9F-4585-89BE-9D9DCB88D68C}" dt="2022-02-08T08:34:48.986" v="19" actId="1076"/>
          <ac:picMkLst>
            <pc:docMk/>
            <pc:sldMk cId="4132212741" sldId="256"/>
            <ac:picMk id="30" creationId="{00000000-0000-0000-0000-000000000000}"/>
          </ac:picMkLst>
        </pc:picChg>
        <pc:picChg chg="del">
          <ac:chgData name="Marieke Drabbe" userId="5622c14e-c4d0-438c-800f-36f96fa97e55" providerId="ADAL" clId="{3FB97E15-3C9F-4585-89BE-9D9DCB88D68C}" dt="2022-02-08T08:34:11.891" v="12" actId="478"/>
          <ac:picMkLst>
            <pc:docMk/>
            <pc:sldMk cId="4132212741" sldId="256"/>
            <ac:picMk id="1026" creationId="{7CEA1671-83E9-4EFC-B06D-0934B34E1C61}"/>
          </ac:picMkLst>
        </pc:picChg>
      </pc:sldChg>
      <pc:sldChg chg="delSp modSp add del mod">
        <pc:chgData name="Marieke Drabbe" userId="5622c14e-c4d0-438c-800f-36f96fa97e55" providerId="ADAL" clId="{3FB97E15-3C9F-4585-89BE-9D9DCB88D68C}" dt="2022-02-08T08:34:53.393" v="20" actId="47"/>
        <pc:sldMkLst>
          <pc:docMk/>
          <pc:sldMk cId="4159768415" sldId="257"/>
        </pc:sldMkLst>
        <pc:spChg chg="mod">
          <ac:chgData name="Marieke Drabbe" userId="5622c14e-c4d0-438c-800f-36f96fa97e55" providerId="ADAL" clId="{3FB97E15-3C9F-4585-89BE-9D9DCB88D68C}" dt="2022-02-08T08:33:33.892" v="5" actId="21"/>
          <ac:spMkLst>
            <pc:docMk/>
            <pc:sldMk cId="4159768415" sldId="257"/>
            <ac:spMk id="6" creationId="{00000000-0000-0000-0000-000000000000}"/>
          </ac:spMkLst>
        </pc:spChg>
        <pc:spChg chg="mod">
          <ac:chgData name="Marieke Drabbe" userId="5622c14e-c4d0-438c-800f-36f96fa97e55" providerId="ADAL" clId="{3FB97E15-3C9F-4585-89BE-9D9DCB88D68C}" dt="2022-02-08T08:33:46.166" v="7" actId="21"/>
          <ac:spMkLst>
            <pc:docMk/>
            <pc:sldMk cId="4159768415" sldId="257"/>
            <ac:spMk id="8" creationId="{00000000-0000-0000-0000-000000000000}"/>
          </ac:spMkLst>
        </pc:spChg>
        <pc:picChg chg="del">
          <ac:chgData name="Marieke Drabbe" userId="5622c14e-c4d0-438c-800f-36f96fa97e55" providerId="ADAL" clId="{3FB97E15-3C9F-4585-89BE-9D9DCB88D68C}" dt="2022-02-08T08:34:09.801" v="11" actId="21"/>
          <ac:picMkLst>
            <pc:docMk/>
            <pc:sldMk cId="4159768415" sldId="257"/>
            <ac:picMk id="102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platform31.nl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www.socialevraagstukken.nl/dossier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infomil.nl/onderwerpen/ruimte/gebiedsontwikkeling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2324 SVT LA1 Uitdagingen SW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onderzoek doen naar de maatschappelijke uitdagingen/problemen op het gebied van de sociale stad.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voorbeelden geven van problemen/uitdagingen op het gebied van de leefbare stad.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257792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300" dirty="0"/>
              <a:t>maatschappelijke uitdagingen/problemen van de stad van de toekomst onderbouwd met actuele bronnen.</a:t>
            </a: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345943"/>
            <a:ext cx="4943772" cy="25083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Ga op zoek naar stedelijke uitdagingen op het gebied van leefbaarheid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Koppel gebeurtenissen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Zoek betrouwbare bronnen die de gevonden gebeurtenissen,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Werk 3 uitdagingen en de daarbij behorende gebeurtenissen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defRPr/>
            </a:pP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https://www.platform31.nl/</a:t>
            </a:r>
            <a:endParaRPr lang="nl-NL" sz="1400" dirty="0">
              <a:solidFill>
                <a:srgbClr val="0070C0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indent="0">
              <a:defRPr/>
            </a:pP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https://www.infomil.nl/onderwerpen/ruimte/gebiedsontwikkeling/</a:t>
            </a: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defRPr/>
            </a:pP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https://www.socialevraagstukken.nl/dossiers/</a:t>
            </a: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01-03-2024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07-03-2024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633" y="2257792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4137" y="3345943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1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pic>
        <p:nvPicPr>
          <p:cNvPr id="17" name="Picture 4" descr="Afbeeldingsresultaat voor overbevolking">
            <a:extLst>
              <a:ext uri="{FF2B5EF4-FFF2-40B4-BE49-F238E27FC236}">
                <a16:creationId xmlns:a16="http://schemas.microsoft.com/office/drawing/2014/main" id="{6B3AA6EF-4966-4299-B36B-E7F4055D5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370" y="4900214"/>
            <a:ext cx="2376491" cy="133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A504FDEE-3B38-4D9A-91CA-B5C96FFA99BE}"/>
</file>

<file path=customXml/itemProps2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D544E-493A-49DC-8C7E-360155C0D785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227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Valerie Berg</cp:lastModifiedBy>
  <cp:revision>3</cp:revision>
  <dcterms:created xsi:type="dcterms:W3CDTF">2017-04-20T10:37:43Z</dcterms:created>
  <dcterms:modified xsi:type="dcterms:W3CDTF">2024-01-30T11:53:36Z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