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3" r:id="rId6"/>
    <p:sldId id="265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E43309-D25C-4FDC-87ED-B1CB257E31A3}" v="101" dt="2023-09-19T12:11:56.996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8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A3176F34-CB12-4110-9A1E-B8574AFCADE9}"/>
    <pc:docChg chg="undo custSel addSld modSld">
      <pc:chgData name="Steven Linkels" userId="82b2834b-7373-49b3-b259-2f89722ff704" providerId="ADAL" clId="{A3176F34-CB12-4110-9A1E-B8574AFCADE9}" dt="2022-02-07T14:29:26.861" v="2660" actId="20577"/>
      <pc:docMkLst>
        <pc:docMk/>
      </pc:docMkLst>
      <pc:sldChg chg="modSp mod">
        <pc:chgData name="Steven Linkels" userId="82b2834b-7373-49b3-b259-2f89722ff704" providerId="ADAL" clId="{A3176F34-CB12-4110-9A1E-B8574AFCADE9}" dt="2022-02-07T10:46:18.559" v="2631" actId="20577"/>
        <pc:sldMkLst>
          <pc:docMk/>
          <pc:sldMk cId="1914404811" sldId="256"/>
        </pc:sldMkLst>
        <pc:spChg chg="mod">
          <ac:chgData name="Steven Linkels" userId="82b2834b-7373-49b3-b259-2f89722ff704" providerId="ADAL" clId="{A3176F34-CB12-4110-9A1E-B8574AFCADE9}" dt="2022-02-07T08:21:17.189" v="28" actId="122"/>
          <ac:spMkLst>
            <pc:docMk/>
            <pc:sldMk cId="1914404811" sldId="256"/>
            <ac:spMk id="4" creationId="{7E256807-68E5-45A0-8DD0-5696A7E4E94A}"/>
          </ac:spMkLst>
        </pc:spChg>
        <pc:spChg chg="mod">
          <ac:chgData name="Steven Linkels" userId="82b2834b-7373-49b3-b259-2f89722ff704" providerId="ADAL" clId="{A3176F34-CB12-4110-9A1E-B8574AFCADE9}" dt="2022-02-07T10:46:11.825" v="2606" actId="20577"/>
          <ac:spMkLst>
            <pc:docMk/>
            <pc:sldMk cId="1914404811" sldId="256"/>
            <ac:spMk id="6" creationId="{81B96BA2-902A-4078-8942-E8A2417A9A29}"/>
          </ac:spMkLst>
        </pc:spChg>
        <pc:spChg chg="mod">
          <ac:chgData name="Steven Linkels" userId="82b2834b-7373-49b3-b259-2f89722ff704" providerId="ADAL" clId="{A3176F34-CB12-4110-9A1E-B8574AFCADE9}" dt="2022-02-07T10:46:18.559" v="2631" actId="20577"/>
          <ac:spMkLst>
            <pc:docMk/>
            <pc:sldMk cId="1914404811" sldId="256"/>
            <ac:spMk id="11" creationId="{5EE0F054-A7F1-4A05-967D-E5A1727AF1BE}"/>
          </ac:spMkLst>
        </pc:spChg>
        <pc:spChg chg="mod">
          <ac:chgData name="Steven Linkels" userId="82b2834b-7373-49b3-b259-2f89722ff704" providerId="ADAL" clId="{A3176F34-CB12-4110-9A1E-B8574AFCADE9}" dt="2022-02-07T08:22:32.250" v="63" actId="207"/>
          <ac:spMkLst>
            <pc:docMk/>
            <pc:sldMk cId="1914404811" sldId="256"/>
            <ac:spMk id="12" creationId="{F7D7D343-C446-4269-9CDA-8F6FACD7F614}"/>
          </ac:spMkLst>
        </pc:spChg>
        <pc:graphicFrameChg chg="modGraphic">
          <ac:chgData name="Steven Linkels" userId="82b2834b-7373-49b3-b259-2f89722ff704" providerId="ADAL" clId="{A3176F34-CB12-4110-9A1E-B8574AFCADE9}" dt="2022-02-07T10:46:07.583" v="2594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</pc:sldChg>
      <pc:sldChg chg="addSp delSp modSp mod">
        <pc:chgData name="Steven Linkels" userId="82b2834b-7373-49b3-b259-2f89722ff704" providerId="ADAL" clId="{A3176F34-CB12-4110-9A1E-B8574AFCADE9}" dt="2022-02-07T11:11:35.950" v="2633" actId="1076"/>
        <pc:sldMkLst>
          <pc:docMk/>
          <pc:sldMk cId="2858711220" sldId="257"/>
        </pc:sldMkLst>
        <pc:spChg chg="mod">
          <ac:chgData name="Steven Linkels" userId="82b2834b-7373-49b3-b259-2f89722ff704" providerId="ADAL" clId="{A3176F34-CB12-4110-9A1E-B8574AFCADE9}" dt="2022-02-07T11:10:45.903" v="2632"/>
          <ac:spMkLst>
            <pc:docMk/>
            <pc:sldMk cId="2858711220" sldId="257"/>
            <ac:spMk id="2" creationId="{0571DB01-16FC-4CF2-9BFD-9EEB49F0F207}"/>
          </ac:spMkLst>
        </pc:spChg>
        <pc:picChg chg="add del mod">
          <ac:chgData name="Steven Linkels" userId="82b2834b-7373-49b3-b259-2f89722ff704" providerId="ADAL" clId="{A3176F34-CB12-4110-9A1E-B8574AFCADE9}" dt="2022-02-07T08:30:56.293" v="157" actId="478"/>
          <ac:picMkLst>
            <pc:docMk/>
            <pc:sldMk cId="2858711220" sldId="257"/>
            <ac:picMk id="4" creationId="{8505A6FF-0F45-416C-938F-816920AD8BBF}"/>
          </ac:picMkLst>
        </pc:picChg>
        <pc:picChg chg="add mod">
          <ac:chgData name="Steven Linkels" userId="82b2834b-7373-49b3-b259-2f89722ff704" providerId="ADAL" clId="{A3176F34-CB12-4110-9A1E-B8574AFCADE9}" dt="2022-02-07T11:11:35.950" v="2633" actId="1076"/>
          <ac:picMkLst>
            <pc:docMk/>
            <pc:sldMk cId="2858711220" sldId="257"/>
            <ac:picMk id="6" creationId="{35C75E81-9DDA-4C50-9C1A-6B6B15B7A159}"/>
          </ac:picMkLst>
        </pc:picChg>
      </pc:sldChg>
      <pc:sldChg chg="addSp modSp new mod modAnim">
        <pc:chgData name="Steven Linkels" userId="82b2834b-7373-49b3-b259-2f89722ff704" providerId="ADAL" clId="{A3176F34-CB12-4110-9A1E-B8574AFCADE9}" dt="2022-02-07T08:54:39.741" v="1099"/>
        <pc:sldMkLst>
          <pc:docMk/>
          <pc:sldMk cId="294996158" sldId="258"/>
        </pc:sldMkLst>
        <pc:spChg chg="mod">
          <ac:chgData name="Steven Linkels" userId="82b2834b-7373-49b3-b259-2f89722ff704" providerId="ADAL" clId="{A3176F34-CB12-4110-9A1E-B8574AFCADE9}" dt="2022-02-07T08:33:23.095" v="215" actId="113"/>
          <ac:spMkLst>
            <pc:docMk/>
            <pc:sldMk cId="294996158" sldId="258"/>
            <ac:spMk id="2" creationId="{21E69768-4BE3-469F-96B8-7D987511CCA9}"/>
          </ac:spMkLst>
        </pc:spChg>
        <pc:spChg chg="add mod">
          <ac:chgData name="Steven Linkels" userId="82b2834b-7373-49b3-b259-2f89722ff704" providerId="ADAL" clId="{A3176F34-CB12-4110-9A1E-B8574AFCADE9}" dt="2022-02-07T08:43:42.140" v="627" actId="255"/>
          <ac:spMkLst>
            <pc:docMk/>
            <pc:sldMk cId="294996158" sldId="258"/>
            <ac:spMk id="3" creationId="{60F0A0E3-8A17-4369-80DD-2E581EE90095}"/>
          </ac:spMkLst>
        </pc:spChg>
      </pc:sldChg>
      <pc:sldChg chg="addSp modSp new mod modAnim">
        <pc:chgData name="Steven Linkels" userId="82b2834b-7373-49b3-b259-2f89722ff704" providerId="ADAL" clId="{A3176F34-CB12-4110-9A1E-B8574AFCADE9}" dt="2022-02-07T14:29:26.861" v="2660" actId="20577"/>
        <pc:sldMkLst>
          <pc:docMk/>
          <pc:sldMk cId="221937519" sldId="259"/>
        </pc:sldMkLst>
        <pc:spChg chg="mod">
          <ac:chgData name="Steven Linkels" userId="82b2834b-7373-49b3-b259-2f89722ff704" providerId="ADAL" clId="{A3176F34-CB12-4110-9A1E-B8574AFCADE9}" dt="2022-02-07T08:45:13.231" v="629" actId="122"/>
          <ac:spMkLst>
            <pc:docMk/>
            <pc:sldMk cId="221937519" sldId="259"/>
            <ac:spMk id="2" creationId="{13ECD26E-FE8B-4763-BC94-56AF64264BB7}"/>
          </ac:spMkLst>
        </pc:spChg>
        <pc:spChg chg="add mod">
          <ac:chgData name="Steven Linkels" userId="82b2834b-7373-49b3-b259-2f89722ff704" providerId="ADAL" clId="{A3176F34-CB12-4110-9A1E-B8574AFCADE9}" dt="2022-02-07T14:29:26.861" v="2660" actId="20577"/>
          <ac:spMkLst>
            <pc:docMk/>
            <pc:sldMk cId="221937519" sldId="259"/>
            <ac:spMk id="3" creationId="{6AA25376-15AB-4E6A-9D2F-0399F17B6363}"/>
          </ac:spMkLst>
        </pc:spChg>
      </pc:sldChg>
      <pc:sldChg chg="addSp delSp modSp new mod">
        <pc:chgData name="Steven Linkels" userId="82b2834b-7373-49b3-b259-2f89722ff704" providerId="ADAL" clId="{A3176F34-CB12-4110-9A1E-B8574AFCADE9}" dt="2022-02-07T10:02:27.060" v="2592" actId="313"/>
        <pc:sldMkLst>
          <pc:docMk/>
          <pc:sldMk cId="3782480765" sldId="260"/>
        </pc:sldMkLst>
        <pc:spChg chg="mod">
          <ac:chgData name="Steven Linkels" userId="82b2834b-7373-49b3-b259-2f89722ff704" providerId="ADAL" clId="{A3176F34-CB12-4110-9A1E-B8574AFCADE9}" dt="2022-02-07T08:53:54.061" v="1070" actId="20577"/>
          <ac:spMkLst>
            <pc:docMk/>
            <pc:sldMk cId="3782480765" sldId="260"/>
            <ac:spMk id="2" creationId="{CE956627-1434-49FB-AB0E-369FAC330094}"/>
          </ac:spMkLst>
        </pc:spChg>
        <pc:spChg chg="add del mod">
          <ac:chgData name="Steven Linkels" userId="82b2834b-7373-49b3-b259-2f89722ff704" providerId="ADAL" clId="{A3176F34-CB12-4110-9A1E-B8574AFCADE9}" dt="2022-02-07T08:52:15.716" v="926"/>
          <ac:spMkLst>
            <pc:docMk/>
            <pc:sldMk cId="3782480765" sldId="260"/>
            <ac:spMk id="3" creationId="{4A5EE5CB-9433-4AB9-AF03-D209342A27C6}"/>
          </ac:spMkLst>
        </pc:spChg>
        <pc:spChg chg="add del">
          <ac:chgData name="Steven Linkels" userId="82b2834b-7373-49b3-b259-2f89722ff704" providerId="ADAL" clId="{A3176F34-CB12-4110-9A1E-B8574AFCADE9}" dt="2022-02-07T08:52:19.663" v="928" actId="22"/>
          <ac:spMkLst>
            <pc:docMk/>
            <pc:sldMk cId="3782480765" sldId="260"/>
            <ac:spMk id="5" creationId="{D87F6C02-A4EA-4862-96AC-297599C88A7B}"/>
          </ac:spMkLst>
        </pc:spChg>
        <pc:spChg chg="add mod">
          <ac:chgData name="Steven Linkels" userId="82b2834b-7373-49b3-b259-2f89722ff704" providerId="ADAL" clId="{A3176F34-CB12-4110-9A1E-B8574AFCADE9}" dt="2022-02-07T10:02:27.060" v="2592" actId="313"/>
          <ac:spMkLst>
            <pc:docMk/>
            <pc:sldMk cId="3782480765" sldId="260"/>
            <ac:spMk id="7" creationId="{0FA0AB5F-672D-4C38-9900-FEBD11B6D878}"/>
          </ac:spMkLst>
        </pc:spChg>
        <pc:picChg chg="add mod">
          <ac:chgData name="Steven Linkels" userId="82b2834b-7373-49b3-b259-2f89722ff704" providerId="ADAL" clId="{A3176F34-CB12-4110-9A1E-B8574AFCADE9}" dt="2022-02-07T10:00:22.566" v="2201" actId="1076"/>
          <ac:picMkLst>
            <pc:docMk/>
            <pc:sldMk cId="3782480765" sldId="260"/>
            <ac:picMk id="6" creationId="{A99E53FA-57A3-41C7-BC15-4EDEC6C166C7}"/>
          </ac:picMkLst>
        </pc:picChg>
      </pc:sldChg>
      <pc:sldChg chg="addSp delSp modSp new mod modAnim">
        <pc:chgData name="Steven Linkels" userId="82b2834b-7373-49b3-b259-2f89722ff704" providerId="ADAL" clId="{A3176F34-CB12-4110-9A1E-B8574AFCADE9}" dt="2022-02-07T09:57:43.344" v="2200" actId="255"/>
        <pc:sldMkLst>
          <pc:docMk/>
          <pc:sldMk cId="3764185213" sldId="261"/>
        </pc:sldMkLst>
        <pc:spChg chg="mod">
          <ac:chgData name="Steven Linkels" userId="82b2834b-7373-49b3-b259-2f89722ff704" providerId="ADAL" clId="{A3176F34-CB12-4110-9A1E-B8574AFCADE9}" dt="2022-02-07T08:55:12.452" v="1139" actId="20577"/>
          <ac:spMkLst>
            <pc:docMk/>
            <pc:sldMk cId="3764185213" sldId="261"/>
            <ac:spMk id="2" creationId="{6957DA01-8B8A-4259-B840-2B539862A31D}"/>
          </ac:spMkLst>
        </pc:spChg>
        <pc:spChg chg="add del mod">
          <ac:chgData name="Steven Linkels" userId="82b2834b-7373-49b3-b259-2f89722ff704" providerId="ADAL" clId="{A3176F34-CB12-4110-9A1E-B8574AFCADE9}" dt="2022-02-07T09:02:06.272" v="1143" actId="478"/>
          <ac:spMkLst>
            <pc:docMk/>
            <pc:sldMk cId="3764185213" sldId="261"/>
            <ac:spMk id="3" creationId="{615AC943-7196-42A5-AFD5-834ACC6B915A}"/>
          </ac:spMkLst>
        </pc:spChg>
        <pc:spChg chg="add del mod">
          <ac:chgData name="Steven Linkels" userId="82b2834b-7373-49b3-b259-2f89722ff704" providerId="ADAL" clId="{A3176F34-CB12-4110-9A1E-B8574AFCADE9}" dt="2022-02-07T09:02:12.802" v="1145" actId="478"/>
          <ac:spMkLst>
            <pc:docMk/>
            <pc:sldMk cId="3764185213" sldId="261"/>
            <ac:spMk id="4" creationId="{5C22D5D1-0C3F-4617-B049-7392DE0E973F}"/>
          </ac:spMkLst>
        </pc:spChg>
        <pc:spChg chg="add mod">
          <ac:chgData name="Steven Linkels" userId="82b2834b-7373-49b3-b259-2f89722ff704" providerId="ADAL" clId="{A3176F34-CB12-4110-9A1E-B8574AFCADE9}" dt="2022-02-07T09:57:43.344" v="2200" actId="255"/>
          <ac:spMkLst>
            <pc:docMk/>
            <pc:sldMk cId="3764185213" sldId="261"/>
            <ac:spMk id="7" creationId="{7E58CECA-FCC7-4444-8798-DB6BFAA842EE}"/>
          </ac:spMkLst>
        </pc:spChg>
        <pc:picChg chg="add mod">
          <ac:chgData name="Steven Linkels" userId="82b2834b-7373-49b3-b259-2f89722ff704" providerId="ADAL" clId="{A3176F34-CB12-4110-9A1E-B8574AFCADE9}" dt="2022-02-07T09:04:00.439" v="1150" actId="14100"/>
          <ac:picMkLst>
            <pc:docMk/>
            <pc:sldMk cId="3764185213" sldId="261"/>
            <ac:picMk id="6" creationId="{80426C5F-67D7-4214-BB46-92D64D11CCF5}"/>
          </ac:picMkLst>
        </pc:picChg>
      </pc:sldChg>
    </pc:docChg>
  </pc:docChgLst>
  <pc:docChgLst>
    <pc:chgData name="Steven Linkels" userId="82b2834b-7373-49b3-b259-2f89722ff704" providerId="ADAL" clId="{6045C661-5042-4033-B453-D4EB5312860B}"/>
    <pc:docChg chg="undo custSel addSld modSld">
      <pc:chgData name="Steven Linkels" userId="82b2834b-7373-49b3-b259-2f89722ff704" providerId="ADAL" clId="{6045C661-5042-4033-B453-D4EB5312860B}" dt="2022-09-22T14:04:43.536" v="1686" actId="790"/>
      <pc:docMkLst>
        <pc:docMk/>
      </pc:docMkLst>
      <pc:sldChg chg="modSp mod">
        <pc:chgData name="Steven Linkels" userId="82b2834b-7373-49b3-b259-2f89722ff704" providerId="ADAL" clId="{6045C661-5042-4033-B453-D4EB5312860B}" dt="2022-09-09T11:48:40.031" v="6" actId="207"/>
        <pc:sldMkLst>
          <pc:docMk/>
          <pc:sldMk cId="1914404811" sldId="256"/>
        </pc:sldMkLst>
        <pc:graphicFrameChg chg="modGraphic">
          <ac:chgData name="Steven Linkels" userId="82b2834b-7373-49b3-b259-2f89722ff704" providerId="ADAL" clId="{6045C661-5042-4033-B453-D4EB5312860B}" dt="2022-09-09T11:48:40.031" v="6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</pc:sldChg>
      <pc:sldChg chg="addSp modSp mod">
        <pc:chgData name="Steven Linkels" userId="82b2834b-7373-49b3-b259-2f89722ff704" providerId="ADAL" clId="{6045C661-5042-4033-B453-D4EB5312860B}" dt="2022-09-22T13:54:03.531" v="721" actId="14100"/>
        <pc:sldMkLst>
          <pc:docMk/>
          <pc:sldMk cId="221937519" sldId="259"/>
        </pc:sldMkLst>
        <pc:spChg chg="mod">
          <ac:chgData name="Steven Linkels" userId="82b2834b-7373-49b3-b259-2f89722ff704" providerId="ADAL" clId="{6045C661-5042-4033-B453-D4EB5312860B}" dt="2022-09-22T13:53:53.412" v="718" actId="14100"/>
          <ac:spMkLst>
            <pc:docMk/>
            <pc:sldMk cId="221937519" sldId="259"/>
            <ac:spMk id="2" creationId="{13ECD26E-FE8B-4763-BC94-56AF64264BB7}"/>
          </ac:spMkLst>
        </pc:spChg>
        <pc:spChg chg="mod">
          <ac:chgData name="Steven Linkels" userId="82b2834b-7373-49b3-b259-2f89722ff704" providerId="ADAL" clId="{6045C661-5042-4033-B453-D4EB5312860B}" dt="2022-09-22T13:53:59.542" v="720" actId="20577"/>
          <ac:spMkLst>
            <pc:docMk/>
            <pc:sldMk cId="221937519" sldId="259"/>
            <ac:spMk id="3" creationId="{6AA25376-15AB-4E6A-9D2F-0399F17B6363}"/>
          </ac:spMkLst>
        </pc:spChg>
        <pc:picChg chg="add mod">
          <ac:chgData name="Steven Linkels" userId="82b2834b-7373-49b3-b259-2f89722ff704" providerId="ADAL" clId="{6045C661-5042-4033-B453-D4EB5312860B}" dt="2022-09-22T13:54:03.531" v="721" actId="14100"/>
          <ac:picMkLst>
            <pc:docMk/>
            <pc:sldMk cId="221937519" sldId="259"/>
            <ac:picMk id="5" creationId="{88EEA694-1B4C-0D19-3104-B8790A72E283}"/>
          </ac:picMkLst>
        </pc:picChg>
      </pc:sldChg>
      <pc:sldChg chg="modSp mod">
        <pc:chgData name="Steven Linkels" userId="82b2834b-7373-49b3-b259-2f89722ff704" providerId="ADAL" clId="{6045C661-5042-4033-B453-D4EB5312860B}" dt="2022-09-09T11:54:45.994" v="121" actId="1076"/>
        <pc:sldMkLst>
          <pc:docMk/>
          <pc:sldMk cId="3782480765" sldId="260"/>
        </pc:sldMkLst>
        <pc:spChg chg="mod">
          <ac:chgData name="Steven Linkels" userId="82b2834b-7373-49b3-b259-2f89722ff704" providerId="ADAL" clId="{6045C661-5042-4033-B453-D4EB5312860B}" dt="2022-09-09T11:54:41.395" v="120" actId="1076"/>
          <ac:spMkLst>
            <pc:docMk/>
            <pc:sldMk cId="3782480765" sldId="260"/>
            <ac:spMk id="2" creationId="{CE956627-1434-49FB-AB0E-369FAC330094}"/>
          </ac:spMkLst>
        </pc:spChg>
        <pc:spChg chg="mod">
          <ac:chgData name="Steven Linkels" userId="82b2834b-7373-49b3-b259-2f89722ff704" providerId="ADAL" clId="{6045C661-5042-4033-B453-D4EB5312860B}" dt="2022-09-09T11:54:45.994" v="121" actId="1076"/>
          <ac:spMkLst>
            <pc:docMk/>
            <pc:sldMk cId="3782480765" sldId="260"/>
            <ac:spMk id="7" creationId="{0FA0AB5F-672D-4C38-9900-FEBD11B6D878}"/>
          </ac:spMkLst>
        </pc:spChg>
      </pc:sldChg>
      <pc:sldChg chg="addSp delSp modSp new mod setBg addAnim delAnim">
        <pc:chgData name="Steven Linkels" userId="82b2834b-7373-49b3-b259-2f89722ff704" providerId="ADAL" clId="{6045C661-5042-4033-B453-D4EB5312860B}" dt="2022-09-22T13:40:30.619" v="522" actId="20577"/>
        <pc:sldMkLst>
          <pc:docMk/>
          <pc:sldMk cId="3293569850" sldId="262"/>
        </pc:sldMkLst>
        <pc:spChg chg="mod">
          <ac:chgData name="Steven Linkels" userId="82b2834b-7373-49b3-b259-2f89722ff704" providerId="ADAL" clId="{6045C661-5042-4033-B453-D4EB5312860B}" dt="2022-09-22T13:40:30.619" v="522" actId="20577"/>
          <ac:spMkLst>
            <pc:docMk/>
            <pc:sldMk cId="3293569850" sldId="262"/>
            <ac:spMk id="2" creationId="{B1666AFD-EC99-AC31-6007-09410ADFED4E}"/>
          </ac:spMkLst>
        </pc:spChg>
        <pc:spChg chg="add del mod">
          <ac:chgData name="Steven Linkels" userId="82b2834b-7373-49b3-b259-2f89722ff704" providerId="ADAL" clId="{6045C661-5042-4033-B453-D4EB5312860B}" dt="2022-09-22T13:38:40.956" v="253" actId="478"/>
          <ac:spMkLst>
            <pc:docMk/>
            <pc:sldMk cId="3293569850" sldId="262"/>
            <ac:spMk id="5" creationId="{DD05D0EE-C745-57BE-F1A0-8393C528FAF8}"/>
          </ac:spMkLst>
        </pc:spChg>
        <pc:spChg chg="add mod">
          <ac:chgData name="Steven Linkels" userId="82b2834b-7373-49b3-b259-2f89722ff704" providerId="ADAL" clId="{6045C661-5042-4033-B453-D4EB5312860B}" dt="2022-09-22T13:40:21.949" v="505" actId="113"/>
          <ac:spMkLst>
            <pc:docMk/>
            <pc:sldMk cId="3293569850" sldId="262"/>
            <ac:spMk id="6" creationId="{CEC93A64-670A-BF00-71FD-45E7A31FFBA6}"/>
          </ac:spMkLst>
        </pc:spChg>
        <pc:spChg chg="add del">
          <ac:chgData name="Steven Linkels" userId="82b2834b-7373-49b3-b259-2f89722ff704" providerId="ADAL" clId="{6045C661-5042-4033-B453-D4EB5312860B}" dt="2022-09-22T13:37:54.125" v="228" actId="26606"/>
          <ac:spMkLst>
            <pc:docMk/>
            <pc:sldMk cId="3293569850" sldId="262"/>
            <ac:spMk id="9" creationId="{D4771268-CB57-404A-9271-370EB28F6090}"/>
          </ac:spMkLst>
        </pc:spChg>
        <pc:spChg chg="add del">
          <ac:chgData name="Steven Linkels" userId="82b2834b-7373-49b3-b259-2f89722ff704" providerId="ADAL" clId="{6045C661-5042-4033-B453-D4EB5312860B}" dt="2022-09-22T13:37:54.811" v="230" actId="26606"/>
          <ac:spMkLst>
            <pc:docMk/>
            <pc:sldMk cId="3293569850" sldId="262"/>
            <ac:spMk id="11" creationId="{3FCFB1DE-0B7E-48CC-BA90-B2AB0889F9D6}"/>
          </ac:spMkLst>
        </pc:spChg>
        <pc:spChg chg="add del">
          <ac:chgData name="Steven Linkels" userId="82b2834b-7373-49b3-b259-2f89722ff704" providerId="ADAL" clId="{6045C661-5042-4033-B453-D4EB5312860B}" dt="2022-09-22T13:37:54.811" v="230" actId="26606"/>
          <ac:spMkLst>
            <pc:docMk/>
            <pc:sldMk cId="3293569850" sldId="262"/>
            <ac:spMk id="12" creationId="{665DBBEF-238B-476B-96AB-8AAC3224ECEA}"/>
          </ac:spMkLst>
        </pc:spChg>
        <pc:spChg chg="add del">
          <ac:chgData name="Steven Linkels" userId="82b2834b-7373-49b3-b259-2f89722ff704" providerId="ADAL" clId="{6045C661-5042-4033-B453-D4EB5312860B}" dt="2022-09-22T13:37:55.882" v="233" actId="26606"/>
          <ac:spMkLst>
            <pc:docMk/>
            <pc:sldMk cId="3293569850" sldId="262"/>
            <ac:spMk id="14" creationId="{9E88A012-21CA-4D96-9AAB-CA3E17869BD8}"/>
          </ac:spMkLst>
        </pc:spChg>
        <pc:spChg chg="add del">
          <ac:chgData name="Steven Linkels" userId="82b2834b-7373-49b3-b259-2f89722ff704" providerId="ADAL" clId="{6045C661-5042-4033-B453-D4EB5312860B}" dt="2022-09-22T13:38:48.056" v="254" actId="26606"/>
          <ac:spMkLst>
            <pc:docMk/>
            <pc:sldMk cId="3293569850" sldId="262"/>
            <ac:spMk id="16" creationId="{665DBBEF-238B-476B-96AB-8AAC3224ECEA}"/>
          </ac:spMkLst>
        </pc:spChg>
        <pc:spChg chg="add del">
          <ac:chgData name="Steven Linkels" userId="82b2834b-7373-49b3-b259-2f89722ff704" providerId="ADAL" clId="{6045C661-5042-4033-B453-D4EB5312860B}" dt="2022-09-22T13:38:48.056" v="254" actId="26606"/>
          <ac:spMkLst>
            <pc:docMk/>
            <pc:sldMk cId="3293569850" sldId="262"/>
            <ac:spMk id="17" creationId="{3FCFB1DE-0B7E-48CC-BA90-B2AB0889F9D6}"/>
          </ac:spMkLst>
        </pc:spChg>
        <pc:spChg chg="add">
          <ac:chgData name="Steven Linkels" userId="82b2834b-7373-49b3-b259-2f89722ff704" providerId="ADAL" clId="{6045C661-5042-4033-B453-D4EB5312860B}" dt="2022-09-22T13:38:48.056" v="254" actId="26606"/>
          <ac:spMkLst>
            <pc:docMk/>
            <pc:sldMk cId="3293569850" sldId="262"/>
            <ac:spMk id="22" creationId="{D12DDE76-C203-4047-9998-63900085B5E8}"/>
          </ac:spMkLst>
        </pc:spChg>
        <pc:picChg chg="add mod">
          <ac:chgData name="Steven Linkels" userId="82b2834b-7373-49b3-b259-2f89722ff704" providerId="ADAL" clId="{6045C661-5042-4033-B453-D4EB5312860B}" dt="2022-09-22T13:38:48.056" v="254" actId="26606"/>
          <ac:picMkLst>
            <pc:docMk/>
            <pc:sldMk cId="3293569850" sldId="262"/>
            <ac:picMk id="4" creationId="{BC75C51C-B65B-1EA1-243C-703127ED1800}"/>
          </ac:picMkLst>
        </pc:picChg>
      </pc:sldChg>
      <pc:sldChg chg="addSp delSp modSp new mod setBg modAnim setClrOvrMap">
        <pc:chgData name="Steven Linkels" userId="82b2834b-7373-49b3-b259-2f89722ff704" providerId="ADAL" clId="{6045C661-5042-4033-B453-D4EB5312860B}" dt="2022-09-22T13:47:02.168" v="640" actId="14100"/>
        <pc:sldMkLst>
          <pc:docMk/>
          <pc:sldMk cId="3574002083" sldId="263"/>
        </pc:sldMkLst>
        <pc:spChg chg="mod ord">
          <ac:chgData name="Steven Linkels" userId="82b2834b-7373-49b3-b259-2f89722ff704" providerId="ADAL" clId="{6045C661-5042-4033-B453-D4EB5312860B}" dt="2022-09-22T13:46:10.807" v="635" actId="14100"/>
          <ac:spMkLst>
            <pc:docMk/>
            <pc:sldMk cId="3574002083" sldId="263"/>
            <ac:spMk id="2" creationId="{FA8321EA-243D-498D-1A7B-B38091040139}"/>
          </ac:spMkLst>
        </pc:spChg>
        <pc:spChg chg="add mod">
          <ac:chgData name="Steven Linkels" userId="82b2834b-7373-49b3-b259-2f89722ff704" providerId="ADAL" clId="{6045C661-5042-4033-B453-D4EB5312860B}" dt="2022-09-22T13:46:47.549" v="637"/>
          <ac:spMkLst>
            <pc:docMk/>
            <pc:sldMk cId="3574002083" sldId="263"/>
            <ac:spMk id="5" creationId="{30D2FFC4-6BA6-5AFA-2D5C-0638C2A4860B}"/>
          </ac:spMkLst>
        </pc:spChg>
        <pc:spChg chg="add del">
          <ac:chgData name="Steven Linkels" userId="82b2834b-7373-49b3-b259-2f89722ff704" providerId="ADAL" clId="{6045C661-5042-4033-B453-D4EB5312860B}" dt="2022-09-22T13:43:16.036" v="585" actId="26606"/>
          <ac:spMkLst>
            <pc:docMk/>
            <pc:sldMk cId="3574002083" sldId="263"/>
            <ac:spMk id="9" creationId="{932495F0-C5CB-4823-AE70-EED61EBAB1BD}"/>
          </ac:spMkLst>
        </pc:spChg>
        <pc:spChg chg="add del">
          <ac:chgData name="Steven Linkels" userId="82b2834b-7373-49b3-b259-2f89722ff704" providerId="ADAL" clId="{6045C661-5042-4033-B453-D4EB5312860B}" dt="2022-09-22T13:43:16.036" v="585" actId="26606"/>
          <ac:spMkLst>
            <pc:docMk/>
            <pc:sldMk cId="3574002083" sldId="263"/>
            <ac:spMk id="11" creationId="{CB8B9C25-D80D-48EC-B83A-231219A80C3F}"/>
          </ac:spMkLst>
        </pc:spChg>
        <pc:spChg chg="add del">
          <ac:chgData name="Steven Linkels" userId="82b2834b-7373-49b3-b259-2f89722ff704" providerId="ADAL" clId="{6045C661-5042-4033-B453-D4EB5312860B}" dt="2022-09-22T13:43:16.036" v="585" actId="26606"/>
          <ac:spMkLst>
            <pc:docMk/>
            <pc:sldMk cId="3574002083" sldId="263"/>
            <ac:spMk id="13" creationId="{601CC70B-8875-45A1-8AFD-7D546E3C0C16}"/>
          </ac:spMkLst>
        </pc:spChg>
        <pc:spChg chg="add del">
          <ac:chgData name="Steven Linkels" userId="82b2834b-7373-49b3-b259-2f89722ff704" providerId="ADAL" clId="{6045C661-5042-4033-B453-D4EB5312860B}" dt="2022-09-22T13:43:17.339" v="587" actId="26606"/>
          <ac:spMkLst>
            <pc:docMk/>
            <pc:sldMk cId="3574002083" sldId="263"/>
            <ac:spMk id="15" creationId="{99ED5833-B85B-4103-8A3B-CAB0308E6C15}"/>
          </ac:spMkLst>
        </pc:spChg>
        <pc:spChg chg="add del">
          <ac:chgData name="Steven Linkels" userId="82b2834b-7373-49b3-b259-2f89722ff704" providerId="ADAL" clId="{6045C661-5042-4033-B453-D4EB5312860B}" dt="2022-09-22T13:44:13.699" v="589" actId="26606"/>
          <ac:spMkLst>
            <pc:docMk/>
            <pc:sldMk cId="3574002083" sldId="263"/>
            <ac:spMk id="17" creationId="{0700D48D-C9AA-4000-A912-29A4FEA98A9F}"/>
          </ac:spMkLst>
        </pc:spChg>
        <pc:spChg chg="add del">
          <ac:chgData name="Steven Linkels" userId="82b2834b-7373-49b3-b259-2f89722ff704" providerId="ADAL" clId="{6045C661-5042-4033-B453-D4EB5312860B}" dt="2022-09-22T13:45:08.498" v="633" actId="26606"/>
          <ac:spMkLst>
            <pc:docMk/>
            <pc:sldMk cId="3574002083" sldId="263"/>
            <ac:spMk id="21" creationId="{932495F0-C5CB-4823-AE70-EED61EBAB1BD}"/>
          </ac:spMkLst>
        </pc:spChg>
        <pc:spChg chg="add del">
          <ac:chgData name="Steven Linkels" userId="82b2834b-7373-49b3-b259-2f89722ff704" providerId="ADAL" clId="{6045C661-5042-4033-B453-D4EB5312860B}" dt="2022-09-22T13:45:08.498" v="633" actId="26606"/>
          <ac:spMkLst>
            <pc:docMk/>
            <pc:sldMk cId="3574002083" sldId="263"/>
            <ac:spMk id="22" creationId="{CB8B9C25-D80D-48EC-B83A-231219A80C3F}"/>
          </ac:spMkLst>
        </pc:spChg>
        <pc:spChg chg="add del">
          <ac:chgData name="Steven Linkels" userId="82b2834b-7373-49b3-b259-2f89722ff704" providerId="ADAL" clId="{6045C661-5042-4033-B453-D4EB5312860B}" dt="2022-09-22T13:45:08.498" v="633" actId="26606"/>
          <ac:spMkLst>
            <pc:docMk/>
            <pc:sldMk cId="3574002083" sldId="263"/>
            <ac:spMk id="23" creationId="{601CC70B-8875-45A1-8AFD-7D546E3C0C16}"/>
          </ac:spMkLst>
        </pc:spChg>
        <pc:spChg chg="add del">
          <ac:chgData name="Steven Linkels" userId="82b2834b-7373-49b3-b259-2f89722ff704" providerId="ADAL" clId="{6045C661-5042-4033-B453-D4EB5312860B}" dt="2022-09-22T13:44:26.995" v="594" actId="26606"/>
          <ac:spMkLst>
            <pc:docMk/>
            <pc:sldMk cId="3574002083" sldId="263"/>
            <ac:spMk id="28" creationId="{0DE6A193-4755-479A-BC6F-A7EBCA73BE1A}"/>
          </ac:spMkLst>
        </pc:spChg>
        <pc:spChg chg="add del">
          <ac:chgData name="Steven Linkels" userId="82b2834b-7373-49b3-b259-2f89722ff704" providerId="ADAL" clId="{6045C661-5042-4033-B453-D4EB5312860B}" dt="2022-09-22T13:44:26.995" v="594" actId="26606"/>
          <ac:spMkLst>
            <pc:docMk/>
            <pc:sldMk cId="3574002083" sldId="263"/>
            <ac:spMk id="30" creationId="{5A55B759-31A7-423C-9BC2-A8BC09FE98B9}"/>
          </ac:spMkLst>
        </pc:spChg>
        <pc:spChg chg="add del">
          <ac:chgData name="Steven Linkels" userId="82b2834b-7373-49b3-b259-2f89722ff704" providerId="ADAL" clId="{6045C661-5042-4033-B453-D4EB5312860B}" dt="2022-09-22T13:44:26.995" v="594" actId="26606"/>
          <ac:spMkLst>
            <pc:docMk/>
            <pc:sldMk cId="3574002083" sldId="263"/>
            <ac:spMk id="32" creationId="{617D17FB-975C-487E-8519-38E547609E33}"/>
          </ac:spMkLst>
        </pc:spChg>
        <pc:spChg chg="add del">
          <ac:chgData name="Steven Linkels" userId="82b2834b-7373-49b3-b259-2f89722ff704" providerId="ADAL" clId="{6045C661-5042-4033-B453-D4EB5312860B}" dt="2022-09-22T13:44:27.579" v="596" actId="26606"/>
          <ac:spMkLst>
            <pc:docMk/>
            <pc:sldMk cId="3574002083" sldId="263"/>
            <ac:spMk id="34" creationId="{B87C619C-EBAB-488E-96B9-153AA4C9B440}"/>
          </ac:spMkLst>
        </pc:spChg>
        <pc:spChg chg="add del">
          <ac:chgData name="Steven Linkels" userId="82b2834b-7373-49b3-b259-2f89722ff704" providerId="ADAL" clId="{6045C661-5042-4033-B453-D4EB5312860B}" dt="2022-09-22T13:44:27.579" v="596" actId="26606"/>
          <ac:spMkLst>
            <pc:docMk/>
            <pc:sldMk cId="3574002083" sldId="263"/>
            <ac:spMk id="35" creationId="{130DA1C1-36FD-41D8-9826-EE797BF39BAB}"/>
          </ac:spMkLst>
        </pc:spChg>
        <pc:spChg chg="add del">
          <ac:chgData name="Steven Linkels" userId="82b2834b-7373-49b3-b259-2f89722ff704" providerId="ADAL" clId="{6045C661-5042-4033-B453-D4EB5312860B}" dt="2022-09-22T13:44:27.579" v="596" actId="26606"/>
          <ac:spMkLst>
            <pc:docMk/>
            <pc:sldMk cId="3574002083" sldId="263"/>
            <ac:spMk id="36" creationId="{35BC54F7-1315-4D6C-9420-A5BF0CDDBC04}"/>
          </ac:spMkLst>
        </pc:spChg>
        <pc:spChg chg="add del">
          <ac:chgData name="Steven Linkels" userId="82b2834b-7373-49b3-b259-2f89722ff704" providerId="ADAL" clId="{6045C661-5042-4033-B453-D4EB5312860B}" dt="2022-09-22T13:45:01.570" v="620" actId="26606"/>
          <ac:spMkLst>
            <pc:docMk/>
            <pc:sldMk cId="3574002083" sldId="263"/>
            <ac:spMk id="37" creationId="{B089A89A-1E9C-4761-9DFF-53C275FBF870}"/>
          </ac:spMkLst>
        </pc:spChg>
        <pc:spChg chg="add del">
          <ac:chgData name="Steven Linkels" userId="82b2834b-7373-49b3-b259-2f89722ff704" providerId="ADAL" clId="{6045C661-5042-4033-B453-D4EB5312860B}" dt="2022-09-22T13:44:30.579" v="598" actId="26606"/>
          <ac:spMkLst>
            <pc:docMk/>
            <pc:sldMk cId="3574002083" sldId="263"/>
            <ac:spMk id="38" creationId="{454966A0-ADB7-4D0B-8AE5-AACA88BFF9E0}"/>
          </ac:spMkLst>
        </pc:spChg>
        <pc:spChg chg="add del">
          <ac:chgData name="Steven Linkels" userId="82b2834b-7373-49b3-b259-2f89722ff704" providerId="ADAL" clId="{6045C661-5042-4033-B453-D4EB5312860B}" dt="2022-09-22T13:44:30.579" v="598" actId="26606"/>
          <ac:spMkLst>
            <pc:docMk/>
            <pc:sldMk cId="3574002083" sldId="263"/>
            <ac:spMk id="39" creationId="{9CF7FE1C-8BC5-4B0C-A2BC-93AB72C90FDD}"/>
          </ac:spMkLst>
        </pc:spChg>
        <pc:spChg chg="add del">
          <ac:chgData name="Steven Linkels" userId="82b2834b-7373-49b3-b259-2f89722ff704" providerId="ADAL" clId="{6045C661-5042-4033-B453-D4EB5312860B}" dt="2022-09-22T13:44:47.078" v="618" actId="26606"/>
          <ac:spMkLst>
            <pc:docMk/>
            <pc:sldMk cId="3574002083" sldId="263"/>
            <ac:spMk id="40" creationId="{87A5F9AD-A73A-480E-A9D0-4B4234677FA5}"/>
          </ac:spMkLst>
        </pc:spChg>
        <pc:spChg chg="add del">
          <ac:chgData name="Steven Linkels" userId="82b2834b-7373-49b3-b259-2f89722ff704" providerId="ADAL" clId="{6045C661-5042-4033-B453-D4EB5312860B}" dt="2022-09-22T13:44:31.235" v="600" actId="26606"/>
          <ac:spMkLst>
            <pc:docMk/>
            <pc:sldMk cId="3574002083" sldId="263"/>
            <ac:spMk id="41" creationId="{19D32F93-50AC-4C46-A5DB-291C60DDB7BD}"/>
          </ac:spMkLst>
        </pc:spChg>
        <pc:spChg chg="add del">
          <ac:chgData name="Steven Linkels" userId="82b2834b-7373-49b3-b259-2f89722ff704" providerId="ADAL" clId="{6045C661-5042-4033-B453-D4EB5312860B}" dt="2022-09-22T13:44:31.235" v="600" actId="26606"/>
          <ac:spMkLst>
            <pc:docMk/>
            <pc:sldMk cId="3574002083" sldId="263"/>
            <ac:spMk id="42" creationId="{B9A1D9BC-1455-4308-9ABD-A3F8EDB67AAF}"/>
          </ac:spMkLst>
        </pc:spChg>
        <pc:spChg chg="add del">
          <ac:chgData name="Steven Linkels" userId="82b2834b-7373-49b3-b259-2f89722ff704" providerId="ADAL" clId="{6045C661-5042-4033-B453-D4EB5312860B}" dt="2022-09-22T13:44:31.235" v="600" actId="26606"/>
          <ac:spMkLst>
            <pc:docMk/>
            <pc:sldMk cId="3574002083" sldId="263"/>
            <ac:spMk id="43" creationId="{827DC2C4-B485-428A-BF4A-472D2967F47F}"/>
          </ac:spMkLst>
        </pc:spChg>
        <pc:spChg chg="add del">
          <ac:chgData name="Steven Linkels" userId="82b2834b-7373-49b3-b259-2f89722ff704" providerId="ADAL" clId="{6045C661-5042-4033-B453-D4EB5312860B}" dt="2022-09-22T13:44:31.235" v="600" actId="26606"/>
          <ac:spMkLst>
            <pc:docMk/>
            <pc:sldMk cId="3574002083" sldId="263"/>
            <ac:spMk id="44" creationId="{4A62647B-1222-407C-8740-5A497612B1F5}"/>
          </ac:spMkLst>
        </pc:spChg>
        <pc:spChg chg="add del">
          <ac:chgData name="Steven Linkels" userId="82b2834b-7373-49b3-b259-2f89722ff704" providerId="ADAL" clId="{6045C661-5042-4033-B453-D4EB5312860B}" dt="2022-09-22T13:44:32.426" v="602" actId="26606"/>
          <ac:spMkLst>
            <pc:docMk/>
            <pc:sldMk cId="3574002083" sldId="263"/>
            <ac:spMk id="46" creationId="{0700D48D-C9AA-4000-A912-29A4FEA98A9F}"/>
          </ac:spMkLst>
        </pc:spChg>
        <pc:spChg chg="add del">
          <ac:chgData name="Steven Linkels" userId="82b2834b-7373-49b3-b259-2f89722ff704" providerId="ADAL" clId="{6045C661-5042-4033-B453-D4EB5312860B}" dt="2022-09-22T13:44:34.324" v="604" actId="26606"/>
          <ac:spMkLst>
            <pc:docMk/>
            <pc:sldMk cId="3574002083" sldId="263"/>
            <ac:spMk id="50" creationId="{B0A9E55F-729A-4FCE-9FE3-BAE7A7BEFBC8}"/>
          </ac:spMkLst>
        </pc:spChg>
        <pc:spChg chg="add del">
          <ac:chgData name="Steven Linkels" userId="82b2834b-7373-49b3-b259-2f89722ff704" providerId="ADAL" clId="{6045C661-5042-4033-B453-D4EB5312860B}" dt="2022-09-22T13:44:34.324" v="604" actId="26606"/>
          <ac:spMkLst>
            <pc:docMk/>
            <pc:sldMk cId="3574002083" sldId="263"/>
            <ac:spMk id="51" creationId="{4462B9B4-A230-4FCE-AD96-E79B8B458487}"/>
          </ac:spMkLst>
        </pc:spChg>
        <pc:spChg chg="add del">
          <ac:chgData name="Steven Linkels" userId="82b2834b-7373-49b3-b259-2f89722ff704" providerId="ADAL" clId="{6045C661-5042-4033-B453-D4EB5312860B}" dt="2022-09-22T13:44:38.278" v="606" actId="26606"/>
          <ac:spMkLst>
            <pc:docMk/>
            <pc:sldMk cId="3574002083" sldId="263"/>
            <ac:spMk id="53" creationId="{932495F0-C5CB-4823-AE70-EED61EBAB1BD}"/>
          </ac:spMkLst>
        </pc:spChg>
        <pc:spChg chg="add del">
          <ac:chgData name="Steven Linkels" userId="82b2834b-7373-49b3-b259-2f89722ff704" providerId="ADAL" clId="{6045C661-5042-4033-B453-D4EB5312860B}" dt="2022-09-22T13:44:38.278" v="606" actId="26606"/>
          <ac:spMkLst>
            <pc:docMk/>
            <pc:sldMk cId="3574002083" sldId="263"/>
            <ac:spMk id="54" creationId="{CB8B9C25-D80D-48EC-B83A-231219A80C3F}"/>
          </ac:spMkLst>
        </pc:spChg>
        <pc:spChg chg="add del">
          <ac:chgData name="Steven Linkels" userId="82b2834b-7373-49b3-b259-2f89722ff704" providerId="ADAL" clId="{6045C661-5042-4033-B453-D4EB5312860B}" dt="2022-09-22T13:44:38.278" v="606" actId="26606"/>
          <ac:spMkLst>
            <pc:docMk/>
            <pc:sldMk cId="3574002083" sldId="263"/>
            <ac:spMk id="55" creationId="{601CC70B-8875-45A1-8AFD-7D546E3C0C16}"/>
          </ac:spMkLst>
        </pc:spChg>
        <pc:spChg chg="add del">
          <ac:chgData name="Steven Linkels" userId="82b2834b-7373-49b3-b259-2f89722ff704" providerId="ADAL" clId="{6045C661-5042-4033-B453-D4EB5312860B}" dt="2022-09-22T13:44:38.973" v="608" actId="26606"/>
          <ac:spMkLst>
            <pc:docMk/>
            <pc:sldMk cId="3574002083" sldId="263"/>
            <ac:spMk id="57" creationId="{FB33DC6A-1F1C-4A06-834E-CFF88F1C0BB9}"/>
          </ac:spMkLst>
        </pc:spChg>
        <pc:spChg chg="add del">
          <ac:chgData name="Steven Linkels" userId="82b2834b-7373-49b3-b259-2f89722ff704" providerId="ADAL" clId="{6045C661-5042-4033-B453-D4EB5312860B}" dt="2022-09-22T13:44:38.973" v="608" actId="26606"/>
          <ac:spMkLst>
            <pc:docMk/>
            <pc:sldMk cId="3574002083" sldId="263"/>
            <ac:spMk id="58" creationId="{0FE1D5CF-87B8-4A8A-AD3C-01D06A60769B}"/>
          </ac:spMkLst>
        </pc:spChg>
        <pc:spChg chg="add del">
          <ac:chgData name="Steven Linkels" userId="82b2834b-7373-49b3-b259-2f89722ff704" providerId="ADAL" clId="{6045C661-5042-4033-B453-D4EB5312860B}" dt="2022-09-22T13:44:38.973" v="608" actId="26606"/>
          <ac:spMkLst>
            <pc:docMk/>
            <pc:sldMk cId="3574002083" sldId="263"/>
            <ac:spMk id="59" creationId="{60926200-45C2-41E9-839F-31CD5FE4CD59}"/>
          </ac:spMkLst>
        </pc:spChg>
        <pc:spChg chg="add del">
          <ac:chgData name="Steven Linkels" userId="82b2834b-7373-49b3-b259-2f89722ff704" providerId="ADAL" clId="{6045C661-5042-4033-B453-D4EB5312860B}" dt="2022-09-22T13:44:38.973" v="608" actId="26606"/>
          <ac:spMkLst>
            <pc:docMk/>
            <pc:sldMk cId="3574002083" sldId="263"/>
            <ac:spMk id="60" creationId="{AF2F604E-43BE-4DC3-B983-E071523364F8}"/>
          </ac:spMkLst>
        </pc:spChg>
        <pc:spChg chg="add del">
          <ac:chgData name="Steven Linkels" userId="82b2834b-7373-49b3-b259-2f89722ff704" providerId="ADAL" clId="{6045C661-5042-4033-B453-D4EB5312860B}" dt="2022-09-22T13:44:38.973" v="608" actId="26606"/>
          <ac:spMkLst>
            <pc:docMk/>
            <pc:sldMk cId="3574002083" sldId="263"/>
            <ac:spMk id="61" creationId="{08C9B587-E65E-4B52-B37C-ABEBB6E87928}"/>
          </ac:spMkLst>
        </pc:spChg>
        <pc:spChg chg="add del">
          <ac:chgData name="Steven Linkels" userId="82b2834b-7373-49b3-b259-2f89722ff704" providerId="ADAL" clId="{6045C661-5042-4033-B453-D4EB5312860B}" dt="2022-09-22T13:44:41.968" v="610" actId="26606"/>
          <ac:spMkLst>
            <pc:docMk/>
            <pc:sldMk cId="3574002083" sldId="263"/>
            <ac:spMk id="63" creationId="{DD1C38F7-D0F8-4C45-80C3-83C79862DB14}"/>
          </ac:spMkLst>
        </pc:spChg>
        <pc:spChg chg="add del">
          <ac:chgData name="Steven Linkels" userId="82b2834b-7373-49b3-b259-2f89722ff704" providerId="ADAL" clId="{6045C661-5042-4033-B453-D4EB5312860B}" dt="2022-09-22T13:44:41.968" v="610" actId="26606"/>
          <ac:spMkLst>
            <pc:docMk/>
            <pc:sldMk cId="3574002083" sldId="263"/>
            <ac:spMk id="64" creationId="{CB8B9C25-D80D-48EC-B83A-231219A80C3F}"/>
          </ac:spMkLst>
        </pc:spChg>
        <pc:spChg chg="add del">
          <ac:chgData name="Steven Linkels" userId="82b2834b-7373-49b3-b259-2f89722ff704" providerId="ADAL" clId="{6045C661-5042-4033-B453-D4EB5312860B}" dt="2022-09-22T13:44:41.968" v="610" actId="26606"/>
          <ac:spMkLst>
            <pc:docMk/>
            <pc:sldMk cId="3574002083" sldId="263"/>
            <ac:spMk id="65" creationId="{601CC70B-8875-45A1-8AFD-7D546E3C0C16}"/>
          </ac:spMkLst>
        </pc:spChg>
        <pc:spChg chg="add del">
          <ac:chgData name="Steven Linkels" userId="82b2834b-7373-49b3-b259-2f89722ff704" providerId="ADAL" clId="{6045C661-5042-4033-B453-D4EB5312860B}" dt="2022-09-22T13:44:43.522" v="612" actId="26606"/>
          <ac:spMkLst>
            <pc:docMk/>
            <pc:sldMk cId="3574002083" sldId="263"/>
            <ac:spMk id="67" creationId="{9D3A9E89-033E-4C4A-8C41-416DABFFD307}"/>
          </ac:spMkLst>
        </pc:spChg>
        <pc:spChg chg="add del">
          <ac:chgData name="Steven Linkels" userId="82b2834b-7373-49b3-b259-2f89722ff704" providerId="ADAL" clId="{6045C661-5042-4033-B453-D4EB5312860B}" dt="2022-09-22T13:44:43.522" v="612" actId="26606"/>
          <ac:spMkLst>
            <pc:docMk/>
            <pc:sldMk cId="3574002083" sldId="263"/>
            <ac:spMk id="68" creationId="{86293361-111E-427D-8E5B-256944AC8395}"/>
          </ac:spMkLst>
        </pc:spChg>
        <pc:spChg chg="add del">
          <ac:chgData name="Steven Linkels" userId="82b2834b-7373-49b3-b259-2f89722ff704" providerId="ADAL" clId="{6045C661-5042-4033-B453-D4EB5312860B}" dt="2022-09-22T13:44:43.522" v="612" actId="26606"/>
          <ac:spMkLst>
            <pc:docMk/>
            <pc:sldMk cId="3574002083" sldId="263"/>
            <ac:spMk id="84" creationId="{78907291-9D6D-4740-81DB-441477BCA279}"/>
          </ac:spMkLst>
        </pc:spChg>
        <pc:spChg chg="add del">
          <ac:chgData name="Steven Linkels" userId="82b2834b-7373-49b3-b259-2f89722ff704" providerId="ADAL" clId="{6045C661-5042-4033-B453-D4EB5312860B}" dt="2022-09-22T13:44:44.281" v="614" actId="26606"/>
          <ac:spMkLst>
            <pc:docMk/>
            <pc:sldMk cId="3574002083" sldId="263"/>
            <ac:spMk id="86" creationId="{D55CD764-972B-4CA5-A885-53E55C63E174}"/>
          </ac:spMkLst>
        </pc:spChg>
        <pc:spChg chg="add del">
          <ac:chgData name="Steven Linkels" userId="82b2834b-7373-49b3-b259-2f89722ff704" providerId="ADAL" clId="{6045C661-5042-4033-B453-D4EB5312860B}" dt="2022-09-22T13:44:44.281" v="614" actId="26606"/>
          <ac:spMkLst>
            <pc:docMk/>
            <pc:sldMk cId="3574002083" sldId="263"/>
            <ac:spMk id="87" creationId="{34165AB3-7006-4430-BCE3-25476BE13322}"/>
          </ac:spMkLst>
        </pc:spChg>
        <pc:spChg chg="add del">
          <ac:chgData name="Steven Linkels" userId="82b2834b-7373-49b3-b259-2f89722ff704" providerId="ADAL" clId="{6045C661-5042-4033-B453-D4EB5312860B}" dt="2022-09-22T13:44:44.281" v="614" actId="26606"/>
          <ac:spMkLst>
            <pc:docMk/>
            <pc:sldMk cId="3574002083" sldId="263"/>
            <ac:spMk id="109" creationId="{E3E51905-F374-4E1A-97CF-B741584B74D5}"/>
          </ac:spMkLst>
        </pc:spChg>
        <pc:spChg chg="add del">
          <ac:chgData name="Steven Linkels" userId="82b2834b-7373-49b3-b259-2f89722ff704" providerId="ADAL" clId="{6045C661-5042-4033-B453-D4EB5312860B}" dt="2022-09-22T13:44:46.615" v="616" actId="26606"/>
          <ac:spMkLst>
            <pc:docMk/>
            <pc:sldMk cId="3574002083" sldId="263"/>
            <ac:spMk id="111" creationId="{A2F42F6F-FDA2-4441-805F-CF30FBC9915B}"/>
          </ac:spMkLst>
        </pc:spChg>
        <pc:spChg chg="add del">
          <ac:chgData name="Steven Linkels" userId="82b2834b-7373-49b3-b259-2f89722ff704" providerId="ADAL" clId="{6045C661-5042-4033-B453-D4EB5312860B}" dt="2022-09-22T13:44:47.078" v="618" actId="26606"/>
          <ac:spMkLst>
            <pc:docMk/>
            <pc:sldMk cId="3574002083" sldId="263"/>
            <ac:spMk id="116" creationId="{B4D3D850-2041-4B7C-AED9-54DA385B14F7}"/>
          </ac:spMkLst>
        </pc:spChg>
        <pc:spChg chg="add del">
          <ac:chgData name="Steven Linkels" userId="82b2834b-7373-49b3-b259-2f89722ff704" providerId="ADAL" clId="{6045C661-5042-4033-B453-D4EB5312860B}" dt="2022-09-22T13:44:47.078" v="618" actId="26606"/>
          <ac:spMkLst>
            <pc:docMk/>
            <pc:sldMk cId="3574002083" sldId="263"/>
            <ac:spMk id="117" creationId="{5707F116-8EC0-4822-9067-186AC8C96EB8}"/>
          </ac:spMkLst>
        </pc:spChg>
        <pc:spChg chg="add del">
          <ac:chgData name="Steven Linkels" userId="82b2834b-7373-49b3-b259-2f89722ff704" providerId="ADAL" clId="{6045C661-5042-4033-B453-D4EB5312860B}" dt="2022-09-22T13:44:47.078" v="618" actId="26606"/>
          <ac:spMkLst>
            <pc:docMk/>
            <pc:sldMk cId="3574002083" sldId="263"/>
            <ac:spMk id="118" creationId="{49F1A7E4-819D-4D21-8E8B-32671A9F9853}"/>
          </ac:spMkLst>
        </pc:spChg>
        <pc:spChg chg="add del">
          <ac:chgData name="Steven Linkels" userId="82b2834b-7373-49b3-b259-2f89722ff704" providerId="ADAL" clId="{6045C661-5042-4033-B453-D4EB5312860B}" dt="2022-09-22T13:44:47.078" v="618" actId="26606"/>
          <ac:spMkLst>
            <pc:docMk/>
            <pc:sldMk cId="3574002083" sldId="263"/>
            <ac:spMk id="119" creationId="{0C661B50-6929-49AE-B678-D23F22C94825}"/>
          </ac:spMkLst>
        </pc:spChg>
        <pc:spChg chg="add del">
          <ac:chgData name="Steven Linkels" userId="82b2834b-7373-49b3-b259-2f89722ff704" providerId="ADAL" clId="{6045C661-5042-4033-B453-D4EB5312860B}" dt="2022-09-22T13:44:47.078" v="618" actId="26606"/>
          <ac:spMkLst>
            <pc:docMk/>
            <pc:sldMk cId="3574002083" sldId="263"/>
            <ac:spMk id="120" creationId="{FA4D2597-A2FE-4B0C-BB1F-540C5F256A6A}"/>
          </ac:spMkLst>
        </pc:spChg>
        <pc:spChg chg="add del">
          <ac:chgData name="Steven Linkels" userId="82b2834b-7373-49b3-b259-2f89722ff704" providerId="ADAL" clId="{6045C661-5042-4033-B453-D4EB5312860B}" dt="2022-09-22T13:44:47.078" v="618" actId="26606"/>
          <ac:spMkLst>
            <pc:docMk/>
            <pc:sldMk cId="3574002083" sldId="263"/>
            <ac:spMk id="121" creationId="{DA103EBF-224C-44F4-ACE5-79865767D48C}"/>
          </ac:spMkLst>
        </pc:spChg>
        <pc:spChg chg="add del">
          <ac:chgData name="Steven Linkels" userId="82b2834b-7373-49b3-b259-2f89722ff704" providerId="ADAL" clId="{6045C661-5042-4033-B453-D4EB5312860B}" dt="2022-09-22T13:45:01.570" v="620" actId="26606"/>
          <ac:spMkLst>
            <pc:docMk/>
            <pc:sldMk cId="3574002083" sldId="263"/>
            <ac:spMk id="123" creationId="{E18F6E8B-15ED-43C7-94BA-91549A651C73}"/>
          </ac:spMkLst>
        </pc:spChg>
        <pc:spChg chg="add del">
          <ac:chgData name="Steven Linkels" userId="82b2834b-7373-49b3-b259-2f89722ff704" providerId="ADAL" clId="{6045C661-5042-4033-B453-D4EB5312860B}" dt="2022-09-22T13:45:01.570" v="620" actId="26606"/>
          <ac:spMkLst>
            <pc:docMk/>
            <pc:sldMk cId="3574002083" sldId="263"/>
            <ac:spMk id="126" creationId="{B81933D1-5615-42C7-9C0B-4EB7105CCE2D}"/>
          </ac:spMkLst>
        </pc:spChg>
        <pc:spChg chg="add del">
          <ac:chgData name="Steven Linkels" userId="82b2834b-7373-49b3-b259-2f89722ff704" providerId="ADAL" clId="{6045C661-5042-4033-B453-D4EB5312860B}" dt="2022-09-22T13:45:01.570" v="620" actId="26606"/>
          <ac:spMkLst>
            <pc:docMk/>
            <pc:sldMk cId="3574002083" sldId="263"/>
            <ac:spMk id="127" creationId="{19C9EAEA-39D0-4B0E-A0EB-51E7B26740B1}"/>
          </ac:spMkLst>
        </pc:spChg>
        <pc:spChg chg="add del">
          <ac:chgData name="Steven Linkels" userId="82b2834b-7373-49b3-b259-2f89722ff704" providerId="ADAL" clId="{6045C661-5042-4033-B453-D4EB5312860B}" dt="2022-09-22T13:45:03.391" v="622" actId="26606"/>
          <ac:spMkLst>
            <pc:docMk/>
            <pc:sldMk cId="3574002083" sldId="263"/>
            <ac:spMk id="129" creationId="{3C915414-2809-4735-A560-0D5FE66700D8}"/>
          </ac:spMkLst>
        </pc:spChg>
        <pc:spChg chg="add del">
          <ac:chgData name="Steven Linkels" userId="82b2834b-7373-49b3-b259-2f89722ff704" providerId="ADAL" clId="{6045C661-5042-4033-B453-D4EB5312860B}" dt="2022-09-22T13:45:03.391" v="622" actId="26606"/>
          <ac:spMkLst>
            <pc:docMk/>
            <pc:sldMk cId="3574002083" sldId="263"/>
            <ac:spMk id="154" creationId="{D1E370F4-6FE2-45A6-AC8E-CCB1A8AED13B}"/>
          </ac:spMkLst>
        </pc:spChg>
        <pc:spChg chg="add del">
          <ac:chgData name="Steven Linkels" userId="82b2834b-7373-49b3-b259-2f89722ff704" providerId="ADAL" clId="{6045C661-5042-4033-B453-D4EB5312860B}" dt="2022-09-22T13:45:03.391" v="622" actId="26606"/>
          <ac:spMkLst>
            <pc:docMk/>
            <pc:sldMk cId="3574002083" sldId="263"/>
            <ac:spMk id="156" creationId="{D665D759-2DF8-4D47-8386-4BA28901A79D}"/>
          </ac:spMkLst>
        </pc:spChg>
        <pc:spChg chg="add del">
          <ac:chgData name="Steven Linkels" userId="82b2834b-7373-49b3-b259-2f89722ff704" providerId="ADAL" clId="{6045C661-5042-4033-B453-D4EB5312860B}" dt="2022-09-22T13:45:04.847" v="624" actId="26606"/>
          <ac:spMkLst>
            <pc:docMk/>
            <pc:sldMk cId="3574002083" sldId="263"/>
            <ac:spMk id="158" creationId="{AC8EEB0F-BA72-49AC-956F-331B60FDE79E}"/>
          </ac:spMkLst>
        </pc:spChg>
        <pc:spChg chg="add del">
          <ac:chgData name="Steven Linkels" userId="82b2834b-7373-49b3-b259-2f89722ff704" providerId="ADAL" clId="{6045C661-5042-4033-B453-D4EB5312860B}" dt="2022-09-22T13:45:04.847" v="624" actId="26606"/>
          <ac:spMkLst>
            <pc:docMk/>
            <pc:sldMk cId="3574002083" sldId="263"/>
            <ac:spMk id="159" creationId="{1BE70332-ECAF-47BB-8C7B-BD049452F653}"/>
          </ac:spMkLst>
        </pc:spChg>
        <pc:spChg chg="add del">
          <ac:chgData name="Steven Linkels" userId="82b2834b-7373-49b3-b259-2f89722ff704" providerId="ADAL" clId="{6045C661-5042-4033-B453-D4EB5312860B}" dt="2022-09-22T13:45:04.847" v="624" actId="26606"/>
          <ac:spMkLst>
            <pc:docMk/>
            <pc:sldMk cId="3574002083" sldId="263"/>
            <ac:spMk id="160" creationId="{716D9361-A35A-4DC8-AAB9-04FD2D6FEE1D}"/>
          </ac:spMkLst>
        </pc:spChg>
        <pc:spChg chg="add del">
          <ac:chgData name="Steven Linkels" userId="82b2834b-7373-49b3-b259-2f89722ff704" providerId="ADAL" clId="{6045C661-5042-4033-B453-D4EB5312860B}" dt="2022-09-22T13:45:05.625" v="626" actId="26606"/>
          <ac:spMkLst>
            <pc:docMk/>
            <pc:sldMk cId="3574002083" sldId="263"/>
            <ac:spMk id="162" creationId="{B0A9E55F-729A-4FCE-9FE3-BAE7A7BEFBC8}"/>
          </ac:spMkLst>
        </pc:spChg>
        <pc:spChg chg="add del">
          <ac:chgData name="Steven Linkels" userId="82b2834b-7373-49b3-b259-2f89722ff704" providerId="ADAL" clId="{6045C661-5042-4033-B453-D4EB5312860B}" dt="2022-09-22T13:45:05.625" v="626" actId="26606"/>
          <ac:spMkLst>
            <pc:docMk/>
            <pc:sldMk cId="3574002083" sldId="263"/>
            <ac:spMk id="163" creationId="{4462B9B4-A230-4FCE-AD96-E79B8B458487}"/>
          </ac:spMkLst>
        </pc:spChg>
        <pc:spChg chg="add del">
          <ac:chgData name="Steven Linkels" userId="82b2834b-7373-49b3-b259-2f89722ff704" providerId="ADAL" clId="{6045C661-5042-4033-B453-D4EB5312860B}" dt="2022-09-22T13:45:07.064" v="628" actId="26606"/>
          <ac:spMkLst>
            <pc:docMk/>
            <pc:sldMk cId="3574002083" sldId="263"/>
            <ac:spMk id="165" creationId="{5773EC70-0A8D-4D6B-85CC-34A270B0A2B4}"/>
          </ac:spMkLst>
        </pc:spChg>
        <pc:spChg chg="add del">
          <ac:chgData name="Steven Linkels" userId="82b2834b-7373-49b3-b259-2f89722ff704" providerId="ADAL" clId="{6045C661-5042-4033-B453-D4EB5312860B}" dt="2022-09-22T13:45:07.064" v="628" actId="26606"/>
          <ac:spMkLst>
            <pc:docMk/>
            <pc:sldMk cId="3574002083" sldId="263"/>
            <ac:spMk id="166" creationId="{7F36F014-16FB-4BB9-972F-D65E353382BD}"/>
          </ac:spMkLst>
        </pc:spChg>
        <pc:spChg chg="add del">
          <ac:chgData name="Steven Linkels" userId="82b2834b-7373-49b3-b259-2f89722ff704" providerId="ADAL" clId="{6045C661-5042-4033-B453-D4EB5312860B}" dt="2022-09-22T13:45:08.105" v="630" actId="26606"/>
          <ac:spMkLst>
            <pc:docMk/>
            <pc:sldMk cId="3574002083" sldId="263"/>
            <ac:spMk id="176" creationId="{265517E6-731F-4E8F-9FC3-57499CC1D260}"/>
          </ac:spMkLst>
        </pc:spChg>
        <pc:spChg chg="add del">
          <ac:chgData name="Steven Linkels" userId="82b2834b-7373-49b3-b259-2f89722ff704" providerId="ADAL" clId="{6045C661-5042-4033-B453-D4EB5312860B}" dt="2022-09-22T13:45:08.105" v="630" actId="26606"/>
          <ac:spMkLst>
            <pc:docMk/>
            <pc:sldMk cId="3574002083" sldId="263"/>
            <ac:spMk id="177" creationId="{6024FDB6-ADEE-441F-BE33-7FBD2998E76F}"/>
          </ac:spMkLst>
        </pc:spChg>
        <pc:spChg chg="add del">
          <ac:chgData name="Steven Linkels" userId="82b2834b-7373-49b3-b259-2f89722ff704" providerId="ADAL" clId="{6045C661-5042-4033-B453-D4EB5312860B}" dt="2022-09-22T13:45:08.105" v="630" actId="26606"/>
          <ac:spMkLst>
            <pc:docMk/>
            <pc:sldMk cId="3574002083" sldId="263"/>
            <ac:spMk id="178" creationId="{18E928D9-3091-4385-B979-265D55AD02CE}"/>
          </ac:spMkLst>
        </pc:spChg>
        <pc:spChg chg="add del">
          <ac:chgData name="Steven Linkels" userId="82b2834b-7373-49b3-b259-2f89722ff704" providerId="ADAL" clId="{6045C661-5042-4033-B453-D4EB5312860B}" dt="2022-09-22T13:45:08.105" v="630" actId="26606"/>
          <ac:spMkLst>
            <pc:docMk/>
            <pc:sldMk cId="3574002083" sldId="263"/>
            <ac:spMk id="179" creationId="{7D602432-D774-4CF5-94E8-7D52D01059D2}"/>
          </ac:spMkLst>
        </pc:spChg>
        <pc:spChg chg="add del">
          <ac:chgData name="Steven Linkels" userId="82b2834b-7373-49b3-b259-2f89722ff704" providerId="ADAL" clId="{6045C661-5042-4033-B453-D4EB5312860B}" dt="2022-09-22T13:45:08.489" v="632" actId="26606"/>
          <ac:spMkLst>
            <pc:docMk/>
            <pc:sldMk cId="3574002083" sldId="263"/>
            <ac:spMk id="181" creationId="{70BDD0CE-06A4-404B-8A13-580229C1C923}"/>
          </ac:spMkLst>
        </pc:spChg>
        <pc:spChg chg="add del">
          <ac:chgData name="Steven Linkels" userId="82b2834b-7373-49b3-b259-2f89722ff704" providerId="ADAL" clId="{6045C661-5042-4033-B453-D4EB5312860B}" dt="2022-09-22T13:45:08.489" v="632" actId="26606"/>
          <ac:spMkLst>
            <pc:docMk/>
            <pc:sldMk cId="3574002083" sldId="263"/>
            <ac:spMk id="182" creationId="{EE9899FA-8881-472C-AA59-D08A89CA8AEF}"/>
          </ac:spMkLst>
        </pc:spChg>
        <pc:spChg chg="add del">
          <ac:chgData name="Steven Linkels" userId="82b2834b-7373-49b3-b259-2f89722ff704" providerId="ADAL" clId="{6045C661-5042-4033-B453-D4EB5312860B}" dt="2022-09-22T13:45:08.489" v="632" actId="26606"/>
          <ac:spMkLst>
            <pc:docMk/>
            <pc:sldMk cId="3574002083" sldId="263"/>
            <ac:spMk id="183" creationId="{080B7D90-3DF1-4514-B26D-616BE35553C9}"/>
          </ac:spMkLst>
        </pc:spChg>
        <pc:spChg chg="add">
          <ac:chgData name="Steven Linkels" userId="82b2834b-7373-49b3-b259-2f89722ff704" providerId="ADAL" clId="{6045C661-5042-4033-B453-D4EB5312860B}" dt="2022-09-22T13:45:08.498" v="633" actId="26606"/>
          <ac:spMkLst>
            <pc:docMk/>
            <pc:sldMk cId="3574002083" sldId="263"/>
            <ac:spMk id="185" creationId="{70726513-647A-4459-9DFD-11C96ED0024A}"/>
          </ac:spMkLst>
        </pc:spChg>
        <pc:spChg chg="add">
          <ac:chgData name="Steven Linkels" userId="82b2834b-7373-49b3-b259-2f89722ff704" providerId="ADAL" clId="{6045C661-5042-4033-B453-D4EB5312860B}" dt="2022-09-22T13:45:08.498" v="633" actId="26606"/>
          <ac:spMkLst>
            <pc:docMk/>
            <pc:sldMk cId="3574002083" sldId="263"/>
            <ac:spMk id="188" creationId="{59EAD2C6-89D0-435B-9B8C-E3240DEABD6D}"/>
          </ac:spMkLst>
        </pc:spChg>
        <pc:grpChg chg="add del">
          <ac:chgData name="Steven Linkels" userId="82b2834b-7373-49b3-b259-2f89722ff704" providerId="ADAL" clId="{6045C661-5042-4033-B453-D4EB5312860B}" dt="2022-09-22T13:44:43.522" v="612" actId="26606"/>
          <ac:grpSpMkLst>
            <pc:docMk/>
            <pc:sldMk cId="3574002083" sldId="263"/>
            <ac:grpSpMk id="69" creationId="{58002C55-0FA4-4FFA-AAD9-7FE7B4263508}"/>
          </ac:grpSpMkLst>
        </pc:grpChg>
        <pc:grpChg chg="add del">
          <ac:chgData name="Steven Linkels" userId="82b2834b-7373-49b3-b259-2f89722ff704" providerId="ADAL" clId="{6045C661-5042-4033-B453-D4EB5312860B}" dt="2022-09-22T13:44:44.281" v="614" actId="26606"/>
          <ac:grpSpMkLst>
            <pc:docMk/>
            <pc:sldMk cId="3574002083" sldId="263"/>
            <ac:grpSpMk id="88" creationId="{D2FA11CF-7E1C-45D1-AF83-FB30290E7A96}"/>
          </ac:grpSpMkLst>
        </pc:grpChg>
        <pc:grpChg chg="add del">
          <ac:chgData name="Steven Linkels" userId="82b2834b-7373-49b3-b259-2f89722ff704" providerId="ADAL" clId="{6045C661-5042-4033-B453-D4EB5312860B}" dt="2022-09-22T13:44:46.615" v="616" actId="26606"/>
          <ac:grpSpMkLst>
            <pc:docMk/>
            <pc:sldMk cId="3574002083" sldId="263"/>
            <ac:grpSpMk id="112" creationId="{18226A8C-7793-4AE1-93F3-C51E771AB9F9}"/>
          </ac:grpSpMkLst>
        </pc:grpChg>
        <pc:grpChg chg="add del">
          <ac:chgData name="Steven Linkels" userId="82b2834b-7373-49b3-b259-2f89722ff704" providerId="ADAL" clId="{6045C661-5042-4033-B453-D4EB5312860B}" dt="2022-09-22T13:45:01.570" v="620" actId="26606"/>
          <ac:grpSpMkLst>
            <pc:docMk/>
            <pc:sldMk cId="3574002083" sldId="263"/>
            <ac:grpSpMk id="124" creationId="{032D8612-31EB-44CF-A1D0-14FD4C705424}"/>
          </ac:grpSpMkLst>
        </pc:grpChg>
        <pc:grpChg chg="add del">
          <ac:chgData name="Steven Linkels" userId="82b2834b-7373-49b3-b259-2f89722ff704" providerId="ADAL" clId="{6045C661-5042-4033-B453-D4EB5312860B}" dt="2022-09-22T13:45:03.391" v="622" actId="26606"/>
          <ac:grpSpMkLst>
            <pc:docMk/>
            <pc:sldMk cId="3574002083" sldId="263"/>
            <ac:grpSpMk id="130" creationId="{24413201-85BF-4680-A7D4-10CDBD03569C}"/>
          </ac:grpSpMkLst>
        </pc:grpChg>
        <pc:grpChg chg="add del">
          <ac:chgData name="Steven Linkels" userId="82b2834b-7373-49b3-b259-2f89722ff704" providerId="ADAL" clId="{6045C661-5042-4033-B453-D4EB5312860B}" dt="2022-09-22T13:45:07.064" v="628" actId="26606"/>
          <ac:grpSpMkLst>
            <pc:docMk/>
            <pc:sldMk cId="3574002083" sldId="263"/>
            <ac:grpSpMk id="168" creationId="{E46E004C-A0F5-4354-A2DD-9B1951C5C367}"/>
          </ac:grpSpMkLst>
        </pc:grpChg>
        <pc:grpChg chg="add del">
          <ac:chgData name="Steven Linkels" userId="82b2834b-7373-49b3-b259-2f89722ff704" providerId="ADAL" clId="{6045C661-5042-4033-B453-D4EB5312860B}" dt="2022-09-22T13:45:07.064" v="628" actId="26606"/>
          <ac:grpSpMkLst>
            <pc:docMk/>
            <pc:sldMk cId="3574002083" sldId="263"/>
            <ac:grpSpMk id="172" creationId="{9E8C9BDD-9763-4CC9-B38C-7958D29AD115}"/>
          </ac:grpSpMkLst>
        </pc:grpChg>
        <pc:grpChg chg="add">
          <ac:chgData name="Steven Linkels" userId="82b2834b-7373-49b3-b259-2f89722ff704" providerId="ADAL" clId="{6045C661-5042-4033-B453-D4EB5312860B}" dt="2022-09-22T13:45:08.498" v="633" actId="26606"/>
          <ac:grpSpMkLst>
            <pc:docMk/>
            <pc:sldMk cId="3574002083" sldId="263"/>
            <ac:grpSpMk id="186" creationId="{E4C9C60D-9D77-45E7-A7AA-45806B23E716}"/>
          </ac:grpSpMkLst>
        </pc:grpChg>
        <pc:picChg chg="add mod ord">
          <ac:chgData name="Steven Linkels" userId="82b2834b-7373-49b3-b259-2f89722ff704" providerId="ADAL" clId="{6045C661-5042-4033-B453-D4EB5312860B}" dt="2022-09-22T13:45:08.498" v="633" actId="26606"/>
          <ac:picMkLst>
            <pc:docMk/>
            <pc:sldMk cId="3574002083" sldId="263"/>
            <ac:picMk id="3" creationId="{616FEC9B-A2F4-8B79-6432-CD6B75263474}"/>
          </ac:picMkLst>
        </pc:picChg>
        <pc:picChg chg="add mod">
          <ac:chgData name="Steven Linkels" userId="82b2834b-7373-49b3-b259-2f89722ff704" providerId="ADAL" clId="{6045C661-5042-4033-B453-D4EB5312860B}" dt="2022-09-22T13:45:08.498" v="633" actId="26606"/>
          <ac:picMkLst>
            <pc:docMk/>
            <pc:sldMk cId="3574002083" sldId="263"/>
            <ac:picMk id="4" creationId="{221C5014-0439-D863-6A07-519C16234195}"/>
          </ac:picMkLst>
        </pc:picChg>
        <pc:picChg chg="add mod">
          <ac:chgData name="Steven Linkels" userId="82b2834b-7373-49b3-b259-2f89722ff704" providerId="ADAL" clId="{6045C661-5042-4033-B453-D4EB5312860B}" dt="2022-09-22T13:47:02.168" v="640" actId="14100"/>
          <ac:picMkLst>
            <pc:docMk/>
            <pc:sldMk cId="3574002083" sldId="263"/>
            <ac:picMk id="6" creationId="{56D86D9A-E53F-5648-AB67-CCDFED67153E}"/>
          </ac:picMkLst>
        </pc:picChg>
        <pc:cxnChg chg="add del">
          <ac:chgData name="Steven Linkels" userId="82b2834b-7373-49b3-b259-2f89722ff704" providerId="ADAL" clId="{6045C661-5042-4033-B453-D4EB5312860B}" dt="2022-09-22T13:44:13.699" v="589" actId="26606"/>
          <ac:cxnSpMkLst>
            <pc:docMk/>
            <pc:sldMk cId="3574002083" sldId="263"/>
            <ac:cxnSpMk id="18" creationId="{805E69BC-D844-4AB5-9E35-ED458EE29655}"/>
          </ac:cxnSpMkLst>
        </pc:cxnChg>
        <pc:cxnChg chg="add del">
          <ac:chgData name="Steven Linkels" userId="82b2834b-7373-49b3-b259-2f89722ff704" providerId="ADAL" clId="{6045C661-5042-4033-B453-D4EB5312860B}" dt="2022-09-22T13:44:13.699" v="589" actId="26606"/>
          <ac:cxnSpMkLst>
            <pc:docMk/>
            <pc:sldMk cId="3574002083" sldId="263"/>
            <ac:cxnSpMk id="19" creationId="{4312C673-8179-457E-AD2A-D1FAE4CC961A}"/>
          </ac:cxnSpMkLst>
        </pc:cxnChg>
        <pc:cxnChg chg="add del">
          <ac:chgData name="Steven Linkels" userId="82b2834b-7373-49b3-b259-2f89722ff704" providerId="ADAL" clId="{6045C661-5042-4033-B453-D4EB5312860B}" dt="2022-09-22T13:44:32.426" v="602" actId="26606"/>
          <ac:cxnSpMkLst>
            <pc:docMk/>
            <pc:sldMk cId="3574002083" sldId="263"/>
            <ac:cxnSpMk id="47" creationId="{805E69BC-D844-4AB5-9E35-ED458EE29655}"/>
          </ac:cxnSpMkLst>
        </pc:cxnChg>
        <pc:cxnChg chg="add del">
          <ac:chgData name="Steven Linkels" userId="82b2834b-7373-49b3-b259-2f89722ff704" providerId="ADAL" clId="{6045C661-5042-4033-B453-D4EB5312860B}" dt="2022-09-22T13:44:32.426" v="602" actId="26606"/>
          <ac:cxnSpMkLst>
            <pc:docMk/>
            <pc:sldMk cId="3574002083" sldId="263"/>
            <ac:cxnSpMk id="48" creationId="{4312C673-8179-457E-AD2A-D1FAE4CC961A}"/>
          </ac:cxnSpMkLst>
        </pc:cxnChg>
        <pc:cxnChg chg="add del">
          <ac:chgData name="Steven Linkels" userId="82b2834b-7373-49b3-b259-2f89722ff704" providerId="ADAL" clId="{6045C661-5042-4033-B453-D4EB5312860B}" dt="2022-09-22T13:45:03.391" v="622" actId="26606"/>
          <ac:cxnSpMkLst>
            <pc:docMk/>
            <pc:sldMk cId="3574002083" sldId="263"/>
            <ac:cxnSpMk id="155" creationId="{5F9CC69E-BFB9-4462-B022-22F2F2981F5F}"/>
          </ac:cxnSpMkLst>
        </pc:cxnChg>
        <pc:cxnChg chg="add del">
          <ac:chgData name="Steven Linkels" userId="82b2834b-7373-49b3-b259-2f89722ff704" providerId="ADAL" clId="{6045C661-5042-4033-B453-D4EB5312860B}" dt="2022-09-22T13:45:07.064" v="628" actId="26606"/>
          <ac:cxnSpMkLst>
            <pc:docMk/>
            <pc:sldMk cId="3574002083" sldId="263"/>
            <ac:cxnSpMk id="167" creationId="{A26A30D5-A695-49FB-97E3-5F535E937FAA}"/>
          </ac:cxnSpMkLst>
        </pc:cxnChg>
        <pc:cxnChg chg="add del">
          <ac:chgData name="Steven Linkels" userId="82b2834b-7373-49b3-b259-2f89722ff704" providerId="ADAL" clId="{6045C661-5042-4033-B453-D4EB5312860B}" dt="2022-09-22T13:45:07.064" v="628" actId="26606"/>
          <ac:cxnSpMkLst>
            <pc:docMk/>
            <pc:sldMk cId="3574002083" sldId="263"/>
            <ac:cxnSpMk id="171" creationId="{29FA0416-B6B8-4483-BE0F-52CE02C48807}"/>
          </ac:cxnSpMkLst>
        </pc:cxnChg>
      </pc:sldChg>
      <pc:sldChg chg="addSp delSp modSp new mod setBg">
        <pc:chgData name="Steven Linkels" userId="82b2834b-7373-49b3-b259-2f89722ff704" providerId="ADAL" clId="{6045C661-5042-4033-B453-D4EB5312860B}" dt="2022-09-22T14:04:43.536" v="1686" actId="790"/>
        <pc:sldMkLst>
          <pc:docMk/>
          <pc:sldMk cId="1824205384" sldId="264"/>
        </pc:sldMkLst>
        <pc:spChg chg="mod">
          <ac:chgData name="Steven Linkels" userId="82b2834b-7373-49b3-b259-2f89722ff704" providerId="ADAL" clId="{6045C661-5042-4033-B453-D4EB5312860B}" dt="2022-09-22T14:04:43.536" v="1686" actId="790"/>
          <ac:spMkLst>
            <pc:docMk/>
            <pc:sldMk cId="1824205384" sldId="264"/>
            <ac:spMk id="2" creationId="{75922225-3E41-D62F-ACAC-C2EC9AC1CD33}"/>
          </ac:spMkLst>
        </pc:spChg>
        <pc:spChg chg="add del mod">
          <ac:chgData name="Steven Linkels" userId="82b2834b-7373-49b3-b259-2f89722ff704" providerId="ADAL" clId="{6045C661-5042-4033-B453-D4EB5312860B}" dt="2022-09-22T13:55:17.735" v="784"/>
          <ac:spMkLst>
            <pc:docMk/>
            <pc:sldMk cId="1824205384" sldId="264"/>
            <ac:spMk id="3" creationId="{E9063E49-C61C-55A2-B1DD-12CF0A32C52A}"/>
          </ac:spMkLst>
        </pc:spChg>
        <pc:spChg chg="add mod">
          <ac:chgData name="Steven Linkels" userId="82b2834b-7373-49b3-b259-2f89722ff704" providerId="ADAL" clId="{6045C661-5042-4033-B453-D4EB5312860B}" dt="2022-09-22T14:04:37.009" v="1685" actId="790"/>
          <ac:spMkLst>
            <pc:docMk/>
            <pc:sldMk cId="1824205384" sldId="264"/>
            <ac:spMk id="4" creationId="{B231F4CE-2326-0F91-BC35-FF52CABAF91C}"/>
          </ac:spMkLst>
        </pc:spChg>
        <pc:spChg chg="add del">
          <ac:chgData name="Steven Linkels" userId="82b2834b-7373-49b3-b259-2f89722ff704" providerId="ADAL" clId="{6045C661-5042-4033-B453-D4EB5312860B}" dt="2022-09-22T14:01:15.680" v="1530" actId="26606"/>
          <ac:spMkLst>
            <pc:docMk/>
            <pc:sldMk cId="1824205384" sldId="264"/>
            <ac:spMk id="7" creationId="{87C2FDE4-61EA-42D5-A9E0-7B2B8ADC869C}"/>
          </ac:spMkLst>
        </pc:spChg>
        <pc:spChg chg="add del">
          <ac:chgData name="Steven Linkels" userId="82b2834b-7373-49b3-b259-2f89722ff704" providerId="ADAL" clId="{6045C661-5042-4033-B453-D4EB5312860B}" dt="2022-09-22T14:00:57.112" v="1516" actId="26606"/>
          <ac:spMkLst>
            <pc:docMk/>
            <pc:sldMk cId="1824205384" sldId="264"/>
            <ac:spMk id="10" creationId="{87C2FDE4-61EA-42D5-A9E0-7B2B8ADC869C}"/>
          </ac:spMkLst>
        </pc:spChg>
        <pc:spChg chg="add del">
          <ac:chgData name="Steven Linkels" userId="82b2834b-7373-49b3-b259-2f89722ff704" providerId="ADAL" clId="{6045C661-5042-4033-B453-D4EB5312860B}" dt="2022-09-22T14:01:15.680" v="1530" actId="26606"/>
          <ac:spMkLst>
            <pc:docMk/>
            <pc:sldMk cId="1824205384" sldId="264"/>
            <ac:spMk id="11" creationId="{5FC9E5C3-B8DC-4532-8C1F-4D5331C64C08}"/>
          </ac:spMkLst>
        </pc:spChg>
        <pc:spChg chg="add del">
          <ac:chgData name="Steven Linkels" userId="82b2834b-7373-49b3-b259-2f89722ff704" providerId="ADAL" clId="{6045C661-5042-4033-B453-D4EB5312860B}" dt="2022-09-22T14:00:58.462" v="1520" actId="26606"/>
          <ac:spMkLst>
            <pc:docMk/>
            <pc:sldMk cId="1824205384" sldId="264"/>
            <ac:spMk id="14" creationId="{3E7D5C7B-DD16-401B-85CE-4AAA2A4F5136}"/>
          </ac:spMkLst>
        </pc:spChg>
        <pc:spChg chg="add del">
          <ac:chgData name="Steven Linkels" userId="82b2834b-7373-49b3-b259-2f89722ff704" providerId="ADAL" clId="{6045C661-5042-4033-B453-D4EB5312860B}" dt="2022-09-22T14:01:16.183" v="1532" actId="26606"/>
          <ac:spMkLst>
            <pc:docMk/>
            <pc:sldMk cId="1824205384" sldId="264"/>
            <ac:spMk id="15" creationId="{A5222E4B-FE84-4ECD-BF23-42FF2DAE464A}"/>
          </ac:spMkLst>
        </pc:spChg>
        <pc:spChg chg="add del">
          <ac:chgData name="Steven Linkels" userId="82b2834b-7373-49b3-b259-2f89722ff704" providerId="ADAL" clId="{6045C661-5042-4033-B453-D4EB5312860B}" dt="2022-09-22T14:00:57.112" v="1516" actId="26606"/>
          <ac:spMkLst>
            <pc:docMk/>
            <pc:sldMk cId="1824205384" sldId="264"/>
            <ac:spMk id="16" creationId="{5FC9E5C3-B8DC-4532-8C1F-4D5331C64C08}"/>
          </ac:spMkLst>
        </pc:spChg>
        <pc:spChg chg="add del">
          <ac:chgData name="Steven Linkels" userId="82b2834b-7373-49b3-b259-2f89722ff704" providerId="ADAL" clId="{6045C661-5042-4033-B453-D4EB5312860B}" dt="2022-09-22T14:01:16.183" v="1532" actId="26606"/>
          <ac:spMkLst>
            <pc:docMk/>
            <pc:sldMk cId="1824205384" sldId="264"/>
            <ac:spMk id="21" creationId="{5FC9E5C3-B8DC-4532-8C1F-4D5331C64C08}"/>
          </ac:spMkLst>
        </pc:spChg>
        <pc:spChg chg="add del">
          <ac:chgData name="Steven Linkels" userId="82b2834b-7373-49b3-b259-2f89722ff704" providerId="ADAL" clId="{6045C661-5042-4033-B453-D4EB5312860B}" dt="2022-09-22T14:00:57.929" v="1518" actId="26606"/>
          <ac:spMkLst>
            <pc:docMk/>
            <pc:sldMk cId="1824205384" sldId="264"/>
            <ac:spMk id="22" creationId="{E22359E4-350C-4B4C-903D-CD1B2BA31BC6}"/>
          </ac:spMkLst>
        </pc:spChg>
        <pc:spChg chg="add del">
          <ac:chgData name="Steven Linkels" userId="82b2834b-7373-49b3-b259-2f89722ff704" providerId="ADAL" clId="{6045C661-5042-4033-B453-D4EB5312860B}" dt="2022-09-22T14:01:19.352" v="1534" actId="26606"/>
          <ac:spMkLst>
            <pc:docMk/>
            <pc:sldMk cId="1824205384" sldId="264"/>
            <ac:spMk id="24" creationId="{A5222E4B-FE84-4ECD-BF23-42FF2DAE464A}"/>
          </ac:spMkLst>
        </pc:spChg>
        <pc:spChg chg="add del">
          <ac:chgData name="Steven Linkels" userId="82b2834b-7373-49b3-b259-2f89722ff704" providerId="ADAL" clId="{6045C661-5042-4033-B453-D4EB5312860B}" dt="2022-09-22T14:00:57.929" v="1518" actId="26606"/>
          <ac:spMkLst>
            <pc:docMk/>
            <pc:sldMk cId="1824205384" sldId="264"/>
            <ac:spMk id="26" creationId="{CB5FC5A2-E1DC-4DFE-9837-1EA5E869A90B}"/>
          </ac:spMkLst>
        </pc:spChg>
        <pc:spChg chg="add del">
          <ac:chgData name="Steven Linkels" userId="82b2834b-7373-49b3-b259-2f89722ff704" providerId="ADAL" clId="{6045C661-5042-4033-B453-D4EB5312860B}" dt="2022-09-22T14:00:58.462" v="1520" actId="26606"/>
          <ac:spMkLst>
            <pc:docMk/>
            <pc:sldMk cId="1824205384" sldId="264"/>
            <ac:spMk id="28" creationId="{90D01200-0224-43C5-AB38-FB4D16B73FB7}"/>
          </ac:spMkLst>
        </pc:spChg>
        <pc:spChg chg="add del">
          <ac:chgData name="Steven Linkels" userId="82b2834b-7373-49b3-b259-2f89722ff704" providerId="ADAL" clId="{6045C661-5042-4033-B453-D4EB5312860B}" dt="2022-09-22T14:00:58.462" v="1520" actId="26606"/>
          <ac:spMkLst>
            <pc:docMk/>
            <pc:sldMk cId="1824205384" sldId="264"/>
            <ac:spMk id="29" creationId="{728A44A4-A002-4A88-9FC9-1D0566C97A47}"/>
          </ac:spMkLst>
        </pc:spChg>
        <pc:spChg chg="add del">
          <ac:chgData name="Steven Linkels" userId="82b2834b-7373-49b3-b259-2f89722ff704" providerId="ADAL" clId="{6045C661-5042-4033-B453-D4EB5312860B}" dt="2022-09-22T14:00:58.911" v="1522" actId="26606"/>
          <ac:spMkLst>
            <pc:docMk/>
            <pc:sldMk cId="1824205384" sldId="264"/>
            <ac:spMk id="31" creationId="{DBC6133C-0615-4CE4-9132-37E609A9BDFA}"/>
          </ac:spMkLst>
        </pc:spChg>
        <pc:spChg chg="add del">
          <ac:chgData name="Steven Linkels" userId="82b2834b-7373-49b3-b259-2f89722ff704" providerId="ADAL" clId="{6045C661-5042-4033-B453-D4EB5312860B}" dt="2022-09-22T14:00:58.911" v="1522" actId="26606"/>
          <ac:spMkLst>
            <pc:docMk/>
            <pc:sldMk cId="1824205384" sldId="264"/>
            <ac:spMk id="32" creationId="{169CC832-2974-4E8D-90ED-3E2941BA7336}"/>
          </ac:spMkLst>
        </pc:spChg>
        <pc:spChg chg="add del">
          <ac:chgData name="Steven Linkels" userId="82b2834b-7373-49b3-b259-2f89722ff704" providerId="ADAL" clId="{6045C661-5042-4033-B453-D4EB5312860B}" dt="2022-09-22T14:00:58.911" v="1522" actId="26606"/>
          <ac:spMkLst>
            <pc:docMk/>
            <pc:sldMk cId="1824205384" sldId="264"/>
            <ac:spMk id="33" creationId="{55222F96-971A-4F90-B841-6BAB416C7AC1}"/>
          </ac:spMkLst>
        </pc:spChg>
        <pc:spChg chg="add del">
          <ac:chgData name="Steven Linkels" userId="82b2834b-7373-49b3-b259-2f89722ff704" providerId="ADAL" clId="{6045C661-5042-4033-B453-D4EB5312860B}" dt="2022-09-22T14:00:58.911" v="1522" actId="26606"/>
          <ac:spMkLst>
            <pc:docMk/>
            <pc:sldMk cId="1824205384" sldId="264"/>
            <ac:spMk id="34" creationId="{08980754-6F4B-43C9-B9BE-127B6BED6586}"/>
          </ac:spMkLst>
        </pc:spChg>
        <pc:spChg chg="add del">
          <ac:chgData name="Steven Linkels" userId="82b2834b-7373-49b3-b259-2f89722ff704" providerId="ADAL" clId="{6045C661-5042-4033-B453-D4EB5312860B}" dt="2022-09-22T14:00:58.911" v="1522" actId="26606"/>
          <ac:spMkLst>
            <pc:docMk/>
            <pc:sldMk cId="1824205384" sldId="264"/>
            <ac:spMk id="35" creationId="{2C1BBA94-3F40-40AA-8BB9-E69E25E537C1}"/>
          </ac:spMkLst>
        </pc:spChg>
        <pc:spChg chg="add del">
          <ac:chgData name="Steven Linkels" userId="82b2834b-7373-49b3-b259-2f89722ff704" providerId="ADAL" clId="{6045C661-5042-4033-B453-D4EB5312860B}" dt="2022-09-22T14:01:19.352" v="1534" actId="26606"/>
          <ac:spMkLst>
            <pc:docMk/>
            <pc:sldMk cId="1824205384" sldId="264"/>
            <ac:spMk id="36" creationId="{5FC9E5C3-B8DC-4532-8C1F-4D5331C64C08}"/>
          </ac:spMkLst>
        </pc:spChg>
        <pc:spChg chg="add del">
          <ac:chgData name="Steven Linkels" userId="82b2834b-7373-49b3-b259-2f89722ff704" providerId="ADAL" clId="{6045C661-5042-4033-B453-D4EB5312860B}" dt="2022-09-22T14:01:01.185" v="1524" actId="26606"/>
          <ac:spMkLst>
            <pc:docMk/>
            <pc:sldMk cId="1824205384" sldId="264"/>
            <ac:spMk id="37" creationId="{E22359E4-350C-4B4C-903D-CD1B2BA31BC6}"/>
          </ac:spMkLst>
        </pc:spChg>
        <pc:spChg chg="add">
          <ac:chgData name="Steven Linkels" userId="82b2834b-7373-49b3-b259-2f89722ff704" providerId="ADAL" clId="{6045C661-5042-4033-B453-D4EB5312860B}" dt="2022-09-22T14:01:19.367" v="1535" actId="26606"/>
          <ac:spMkLst>
            <pc:docMk/>
            <pc:sldMk cId="1824205384" sldId="264"/>
            <ac:spMk id="39" creationId="{90D01200-0224-43C5-AB38-FB4D16B73FB7}"/>
          </ac:spMkLst>
        </pc:spChg>
        <pc:spChg chg="add del">
          <ac:chgData name="Steven Linkels" userId="82b2834b-7373-49b3-b259-2f89722ff704" providerId="ADAL" clId="{6045C661-5042-4033-B453-D4EB5312860B}" dt="2022-09-22T14:01:01.185" v="1524" actId="26606"/>
          <ac:spMkLst>
            <pc:docMk/>
            <pc:sldMk cId="1824205384" sldId="264"/>
            <ac:spMk id="40" creationId="{CB5FC5A2-E1DC-4DFE-9837-1EA5E869A90B}"/>
          </ac:spMkLst>
        </pc:spChg>
        <pc:spChg chg="add">
          <ac:chgData name="Steven Linkels" userId="82b2834b-7373-49b3-b259-2f89722ff704" providerId="ADAL" clId="{6045C661-5042-4033-B453-D4EB5312860B}" dt="2022-09-22T14:01:19.367" v="1535" actId="26606"/>
          <ac:spMkLst>
            <pc:docMk/>
            <pc:sldMk cId="1824205384" sldId="264"/>
            <ac:spMk id="42" creationId="{728A44A4-A002-4A88-9FC9-1D0566C97A47}"/>
          </ac:spMkLst>
        </pc:spChg>
        <pc:spChg chg="add">
          <ac:chgData name="Steven Linkels" userId="82b2834b-7373-49b3-b259-2f89722ff704" providerId="ADAL" clId="{6045C661-5042-4033-B453-D4EB5312860B}" dt="2022-09-22T14:01:19.367" v="1535" actId="26606"/>
          <ac:spMkLst>
            <pc:docMk/>
            <pc:sldMk cId="1824205384" sldId="264"/>
            <ac:spMk id="43" creationId="{3E7D5C7B-DD16-401B-85CE-4AAA2A4F5136}"/>
          </ac:spMkLst>
        </pc:spChg>
        <pc:spChg chg="add del">
          <ac:chgData name="Steven Linkels" userId="82b2834b-7373-49b3-b259-2f89722ff704" providerId="ADAL" clId="{6045C661-5042-4033-B453-D4EB5312860B}" dt="2022-09-22T14:01:04.779" v="1526" actId="26606"/>
          <ac:spMkLst>
            <pc:docMk/>
            <pc:sldMk cId="1824205384" sldId="264"/>
            <ac:spMk id="46" creationId="{A5222E4B-FE84-4ECD-BF23-42FF2DAE464A}"/>
          </ac:spMkLst>
        </pc:spChg>
        <pc:spChg chg="add del">
          <ac:chgData name="Steven Linkels" userId="82b2834b-7373-49b3-b259-2f89722ff704" providerId="ADAL" clId="{6045C661-5042-4033-B453-D4EB5312860B}" dt="2022-09-22T14:01:04.779" v="1526" actId="26606"/>
          <ac:spMkLst>
            <pc:docMk/>
            <pc:sldMk cId="1824205384" sldId="264"/>
            <ac:spMk id="50" creationId="{5FC9E5C3-B8DC-4532-8C1F-4D5331C64C08}"/>
          </ac:spMkLst>
        </pc:spChg>
        <pc:grpChg chg="add del">
          <ac:chgData name="Steven Linkels" userId="82b2834b-7373-49b3-b259-2f89722ff704" providerId="ADAL" clId="{6045C661-5042-4033-B453-D4EB5312860B}" dt="2022-09-22T14:01:15.680" v="1530" actId="26606"/>
          <ac:grpSpMkLst>
            <pc:docMk/>
            <pc:sldMk cId="1824205384" sldId="264"/>
            <ac:grpSpMk id="8" creationId="{D2A542E6-1924-4FE2-89D1-3CB19468C1F6}"/>
          </ac:grpSpMkLst>
        </pc:grpChg>
        <pc:grpChg chg="add del">
          <ac:chgData name="Steven Linkels" userId="82b2834b-7373-49b3-b259-2f89722ff704" providerId="ADAL" clId="{6045C661-5042-4033-B453-D4EB5312860B}" dt="2022-09-22T14:00:57.112" v="1516" actId="26606"/>
          <ac:grpSpMkLst>
            <pc:docMk/>
            <pc:sldMk cId="1824205384" sldId="264"/>
            <ac:grpSpMk id="12" creationId="{D2A542E6-1924-4FE2-89D1-3CB19468C1F6}"/>
          </ac:grpSpMkLst>
        </pc:grpChg>
        <pc:grpChg chg="add del">
          <ac:chgData name="Steven Linkels" userId="82b2834b-7373-49b3-b259-2f89722ff704" providerId="ADAL" clId="{6045C661-5042-4033-B453-D4EB5312860B}" dt="2022-09-22T14:01:16.183" v="1532" actId="26606"/>
          <ac:grpSpMkLst>
            <pc:docMk/>
            <pc:sldMk cId="1824205384" sldId="264"/>
            <ac:grpSpMk id="17" creationId="{D2A542E6-1924-4FE2-89D1-3CB19468C1F6}"/>
          </ac:grpSpMkLst>
        </pc:grpChg>
        <pc:grpChg chg="add del">
          <ac:chgData name="Steven Linkels" userId="82b2834b-7373-49b3-b259-2f89722ff704" providerId="ADAL" clId="{6045C661-5042-4033-B453-D4EB5312860B}" dt="2022-09-22T14:00:57.929" v="1518" actId="26606"/>
          <ac:grpSpMkLst>
            <pc:docMk/>
            <pc:sldMk cId="1824205384" sldId="264"/>
            <ac:grpSpMk id="18" creationId="{72024ACE-D556-4A21-9B17-7CA3E82DA45F}"/>
          </ac:grpSpMkLst>
        </pc:grpChg>
        <pc:grpChg chg="add del">
          <ac:chgData name="Steven Linkels" userId="82b2834b-7373-49b3-b259-2f89722ff704" providerId="ADAL" clId="{6045C661-5042-4033-B453-D4EB5312860B}" dt="2022-09-22T14:00:57.929" v="1518" actId="26606"/>
          <ac:grpSpMkLst>
            <pc:docMk/>
            <pc:sldMk cId="1824205384" sldId="264"/>
            <ac:grpSpMk id="23" creationId="{D2A542E6-1924-4FE2-89D1-3CB19468C1F6}"/>
          </ac:grpSpMkLst>
        </pc:grpChg>
        <pc:grpChg chg="add del">
          <ac:chgData name="Steven Linkels" userId="82b2834b-7373-49b3-b259-2f89722ff704" providerId="ADAL" clId="{6045C661-5042-4033-B453-D4EB5312860B}" dt="2022-09-22T14:01:19.352" v="1534" actId="26606"/>
          <ac:grpSpMkLst>
            <pc:docMk/>
            <pc:sldMk cId="1824205384" sldId="264"/>
            <ac:grpSpMk id="25" creationId="{D2A542E6-1924-4FE2-89D1-3CB19468C1F6}"/>
          </ac:grpSpMkLst>
        </pc:grpChg>
        <pc:grpChg chg="add del">
          <ac:chgData name="Steven Linkels" userId="82b2834b-7373-49b3-b259-2f89722ff704" providerId="ADAL" clId="{6045C661-5042-4033-B453-D4EB5312860B}" dt="2022-09-22T14:01:01.185" v="1524" actId="26606"/>
          <ac:grpSpMkLst>
            <pc:docMk/>
            <pc:sldMk cId="1824205384" sldId="264"/>
            <ac:grpSpMk id="38" creationId="{D2A542E6-1924-4FE2-89D1-3CB19468C1F6}"/>
          </ac:grpSpMkLst>
        </pc:grpChg>
        <pc:grpChg chg="add del">
          <ac:chgData name="Steven Linkels" userId="82b2834b-7373-49b3-b259-2f89722ff704" providerId="ADAL" clId="{6045C661-5042-4033-B453-D4EB5312860B}" dt="2022-09-22T14:01:01.185" v="1524" actId="26606"/>
          <ac:grpSpMkLst>
            <pc:docMk/>
            <pc:sldMk cId="1824205384" sldId="264"/>
            <ac:grpSpMk id="41" creationId="{72024ACE-D556-4A21-9B17-7CA3E82DA45F}"/>
          </ac:grpSpMkLst>
        </pc:grpChg>
        <pc:grpChg chg="add del">
          <ac:chgData name="Steven Linkels" userId="82b2834b-7373-49b3-b259-2f89722ff704" providerId="ADAL" clId="{6045C661-5042-4033-B453-D4EB5312860B}" dt="2022-09-22T14:01:04.779" v="1526" actId="26606"/>
          <ac:grpSpMkLst>
            <pc:docMk/>
            <pc:sldMk cId="1824205384" sldId="264"/>
            <ac:grpSpMk id="47" creationId="{D2A542E6-1924-4FE2-89D1-3CB19468C1F6}"/>
          </ac:grpSpMkLst>
        </pc:grpChg>
        <pc:graphicFrameChg chg="add mod modGraphic">
          <ac:chgData name="Steven Linkels" userId="82b2834b-7373-49b3-b259-2f89722ff704" providerId="ADAL" clId="{6045C661-5042-4033-B453-D4EB5312860B}" dt="2022-09-22T14:04:01.342" v="1632" actId="2164"/>
          <ac:graphicFrameMkLst>
            <pc:docMk/>
            <pc:sldMk cId="1824205384" sldId="264"/>
            <ac:graphicFrameMk id="5" creationId="{41B82F0A-97ED-7D7D-20F1-919E742DE79F}"/>
          </ac:graphicFrameMkLst>
        </pc:graphicFrameChg>
      </pc:sldChg>
    </pc:docChg>
  </pc:docChgLst>
  <pc:docChgLst>
    <pc:chgData name="Steven Linkels" userId="82b2834b-7373-49b3-b259-2f89722ff704" providerId="ADAL" clId="{A5E43309-D25C-4FDC-87ED-B1CB257E31A3}"/>
    <pc:docChg chg="custSel addSld delSld modSld">
      <pc:chgData name="Steven Linkels" userId="82b2834b-7373-49b3-b259-2f89722ff704" providerId="ADAL" clId="{A5E43309-D25C-4FDC-87ED-B1CB257E31A3}" dt="2023-09-19T12:12:10.426" v="1313" actId="47"/>
      <pc:docMkLst>
        <pc:docMk/>
      </pc:docMkLst>
      <pc:sldChg chg="modSp mod">
        <pc:chgData name="Steven Linkels" userId="82b2834b-7373-49b3-b259-2f89722ff704" providerId="ADAL" clId="{A5E43309-D25C-4FDC-87ED-B1CB257E31A3}" dt="2023-09-19T11:25:04.120" v="76" actId="5793"/>
        <pc:sldMkLst>
          <pc:docMk/>
          <pc:sldMk cId="1914404811" sldId="256"/>
        </pc:sldMkLst>
        <pc:spChg chg="mod">
          <ac:chgData name="Steven Linkels" userId="82b2834b-7373-49b3-b259-2f89722ff704" providerId="ADAL" clId="{A5E43309-D25C-4FDC-87ED-B1CB257E31A3}" dt="2023-09-19T11:25:04.120" v="76" actId="5793"/>
          <ac:spMkLst>
            <pc:docMk/>
            <pc:sldMk cId="1914404811" sldId="256"/>
            <ac:spMk id="6" creationId="{81B96BA2-902A-4078-8942-E8A2417A9A29}"/>
          </ac:spMkLst>
        </pc:spChg>
      </pc:sldChg>
      <pc:sldChg chg="modSp mod">
        <pc:chgData name="Steven Linkels" userId="82b2834b-7373-49b3-b259-2f89722ff704" providerId="ADAL" clId="{A5E43309-D25C-4FDC-87ED-B1CB257E31A3}" dt="2023-09-19T11:26:05.311" v="168" actId="20577"/>
        <pc:sldMkLst>
          <pc:docMk/>
          <pc:sldMk cId="294996158" sldId="258"/>
        </pc:sldMkLst>
        <pc:spChg chg="mod">
          <ac:chgData name="Steven Linkels" userId="82b2834b-7373-49b3-b259-2f89722ff704" providerId="ADAL" clId="{A5E43309-D25C-4FDC-87ED-B1CB257E31A3}" dt="2023-09-19T11:26:05.311" v="168" actId="20577"/>
          <ac:spMkLst>
            <pc:docMk/>
            <pc:sldMk cId="294996158" sldId="258"/>
            <ac:spMk id="2" creationId="{21E69768-4BE3-469F-96B8-7D987511CCA9}"/>
          </ac:spMkLst>
        </pc:spChg>
      </pc:sldChg>
      <pc:sldChg chg="modSp mod modAnim">
        <pc:chgData name="Steven Linkels" userId="82b2834b-7373-49b3-b259-2f89722ff704" providerId="ADAL" clId="{A5E43309-D25C-4FDC-87ED-B1CB257E31A3}" dt="2023-09-19T12:11:56.996" v="1310" actId="20577"/>
        <pc:sldMkLst>
          <pc:docMk/>
          <pc:sldMk cId="221937519" sldId="259"/>
        </pc:sldMkLst>
        <pc:spChg chg="mod">
          <ac:chgData name="Steven Linkels" userId="82b2834b-7373-49b3-b259-2f89722ff704" providerId="ADAL" clId="{A5E43309-D25C-4FDC-87ED-B1CB257E31A3}" dt="2023-09-19T12:10:54.116" v="1207" actId="20577"/>
          <ac:spMkLst>
            <pc:docMk/>
            <pc:sldMk cId="221937519" sldId="259"/>
            <ac:spMk id="2" creationId="{13ECD26E-FE8B-4763-BC94-56AF64264BB7}"/>
          </ac:spMkLst>
        </pc:spChg>
        <pc:spChg chg="mod">
          <ac:chgData name="Steven Linkels" userId="82b2834b-7373-49b3-b259-2f89722ff704" providerId="ADAL" clId="{A5E43309-D25C-4FDC-87ED-B1CB257E31A3}" dt="2023-09-19T12:11:56.996" v="1310" actId="20577"/>
          <ac:spMkLst>
            <pc:docMk/>
            <pc:sldMk cId="221937519" sldId="259"/>
            <ac:spMk id="3" creationId="{6AA25376-15AB-4E6A-9D2F-0399F17B6363}"/>
          </ac:spMkLst>
        </pc:spChg>
        <pc:picChg chg="mod">
          <ac:chgData name="Steven Linkels" userId="82b2834b-7373-49b3-b259-2f89722ff704" providerId="ADAL" clId="{A5E43309-D25C-4FDC-87ED-B1CB257E31A3}" dt="2023-09-19T12:11:06.145" v="1210" actId="14100"/>
          <ac:picMkLst>
            <pc:docMk/>
            <pc:sldMk cId="221937519" sldId="259"/>
            <ac:picMk id="5" creationId="{88EEA694-1B4C-0D19-3104-B8790A72E283}"/>
          </ac:picMkLst>
        </pc:picChg>
      </pc:sldChg>
      <pc:sldChg chg="del">
        <pc:chgData name="Steven Linkels" userId="82b2834b-7373-49b3-b259-2f89722ff704" providerId="ADAL" clId="{A5E43309-D25C-4FDC-87ED-B1CB257E31A3}" dt="2023-09-19T12:12:07.168" v="1311" actId="47"/>
        <pc:sldMkLst>
          <pc:docMk/>
          <pc:sldMk cId="3782480765" sldId="260"/>
        </pc:sldMkLst>
      </pc:sldChg>
      <pc:sldChg chg="del">
        <pc:chgData name="Steven Linkels" userId="82b2834b-7373-49b3-b259-2f89722ff704" providerId="ADAL" clId="{A5E43309-D25C-4FDC-87ED-B1CB257E31A3}" dt="2023-09-19T12:12:08.771" v="1312" actId="47"/>
        <pc:sldMkLst>
          <pc:docMk/>
          <pc:sldMk cId="3764185213" sldId="261"/>
        </pc:sldMkLst>
      </pc:sldChg>
      <pc:sldChg chg="del">
        <pc:chgData name="Steven Linkels" userId="82b2834b-7373-49b3-b259-2f89722ff704" providerId="ADAL" clId="{A5E43309-D25C-4FDC-87ED-B1CB257E31A3}" dt="2023-09-19T11:24:34.171" v="0" actId="47"/>
        <pc:sldMkLst>
          <pc:docMk/>
          <pc:sldMk cId="3293569850" sldId="262"/>
        </pc:sldMkLst>
      </pc:sldChg>
      <pc:sldChg chg="modSp mod">
        <pc:chgData name="Steven Linkels" userId="82b2834b-7373-49b3-b259-2f89722ff704" providerId="ADAL" clId="{A5E43309-D25C-4FDC-87ED-B1CB257E31A3}" dt="2023-09-19T11:25:46.675" v="166" actId="1076"/>
        <pc:sldMkLst>
          <pc:docMk/>
          <pc:sldMk cId="3574002083" sldId="263"/>
        </pc:sldMkLst>
        <pc:spChg chg="mod">
          <ac:chgData name="Steven Linkels" userId="82b2834b-7373-49b3-b259-2f89722ff704" providerId="ADAL" clId="{A5E43309-D25C-4FDC-87ED-B1CB257E31A3}" dt="2023-09-19T11:25:17.914" v="79" actId="20577"/>
          <ac:spMkLst>
            <pc:docMk/>
            <pc:sldMk cId="3574002083" sldId="263"/>
            <ac:spMk id="2" creationId="{FA8321EA-243D-498D-1A7B-B38091040139}"/>
          </ac:spMkLst>
        </pc:spChg>
        <pc:spChg chg="mod">
          <ac:chgData name="Steven Linkels" userId="82b2834b-7373-49b3-b259-2f89722ff704" providerId="ADAL" clId="{A5E43309-D25C-4FDC-87ED-B1CB257E31A3}" dt="2023-09-19T11:25:46.675" v="166" actId="1076"/>
          <ac:spMkLst>
            <pc:docMk/>
            <pc:sldMk cId="3574002083" sldId="263"/>
            <ac:spMk id="5" creationId="{30D2FFC4-6BA6-5AFA-2D5C-0638C2A4860B}"/>
          </ac:spMkLst>
        </pc:spChg>
      </pc:sldChg>
      <pc:sldChg chg="del">
        <pc:chgData name="Steven Linkels" userId="82b2834b-7373-49b3-b259-2f89722ff704" providerId="ADAL" clId="{A5E43309-D25C-4FDC-87ED-B1CB257E31A3}" dt="2023-09-19T12:12:10.426" v="1313" actId="47"/>
        <pc:sldMkLst>
          <pc:docMk/>
          <pc:sldMk cId="1824205384" sldId="264"/>
        </pc:sldMkLst>
      </pc:sldChg>
      <pc:sldChg chg="addSp modSp new mod">
        <pc:chgData name="Steven Linkels" userId="82b2834b-7373-49b3-b259-2f89722ff704" providerId="ADAL" clId="{A5E43309-D25C-4FDC-87ED-B1CB257E31A3}" dt="2023-09-19T12:10:36.905" v="1205" actId="20577"/>
        <pc:sldMkLst>
          <pc:docMk/>
          <pc:sldMk cId="2229165285" sldId="265"/>
        </pc:sldMkLst>
        <pc:spChg chg="mod">
          <ac:chgData name="Steven Linkels" userId="82b2834b-7373-49b3-b259-2f89722ff704" providerId="ADAL" clId="{A5E43309-D25C-4FDC-87ED-B1CB257E31A3}" dt="2023-09-19T12:03:32.284" v="191" actId="1076"/>
          <ac:spMkLst>
            <pc:docMk/>
            <pc:sldMk cId="2229165285" sldId="265"/>
            <ac:spMk id="2" creationId="{F96A9A5E-499C-38F1-1DF8-19EACDBC11BF}"/>
          </ac:spMkLst>
        </pc:spChg>
        <pc:spChg chg="add mod">
          <ac:chgData name="Steven Linkels" userId="82b2834b-7373-49b3-b259-2f89722ff704" providerId="ADAL" clId="{A5E43309-D25C-4FDC-87ED-B1CB257E31A3}" dt="2023-09-19T12:10:36.905" v="1205" actId="20577"/>
          <ac:spMkLst>
            <pc:docMk/>
            <pc:sldMk cId="2229165285" sldId="265"/>
            <ac:spMk id="3" creationId="{9BD121A4-2A5E-D0C6-F816-2B2286536D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084C9-40C3-4664-B962-8F31ED59F764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B9CD9-8563-4245-A9B9-0C0C350951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882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B9CD9-8563-4245-A9B9-0C0C3509519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903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xTSH6-dvhM?feature=oembed" TargetMode="Externa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van Aanpak H4 en H5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773362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Begrippen:</a:t>
            </a:r>
          </a:p>
          <a:p>
            <a:pPr>
              <a:buFontTx/>
              <a:buChar char="-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Projectresultaat</a:t>
            </a:r>
          </a:p>
          <a:p>
            <a:pPr>
              <a:buFontTx/>
              <a:buChar char="-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  <a:p>
            <a:pPr>
              <a:buFontTx/>
              <a:buChar char="-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Moodboard</a:t>
            </a:r>
          </a:p>
          <a:p>
            <a:pPr>
              <a:buFontTx/>
              <a:buChar char="-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Projectactiviteiten</a:t>
            </a:r>
          </a:p>
          <a:p>
            <a:pPr marL="0" indent="0">
              <a:buNone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16798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2"/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0" kern="120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38200" y="1727561"/>
            <a:ext cx="836782" cy="70195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D89C826-1CCB-42CB-B51C-EF919B6774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428977F-8D2E-43A9-A7BF-8CBFBC46CB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5EE0F054-A7F1-4A05-967D-E5A1727AF1BE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/>
              <a:t>Projectmanagement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/>
              <a:t>Samenwerken</a:t>
            </a:r>
            <a:endParaRPr lang="nl-NL" sz="1400" b="1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F7D7D343-C446-4269-9CDA-8F6FACD7F614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Presentatie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5" name="Rectangle 27">
            <a:extLst>
              <a:ext uri="{FF2B5EF4-FFF2-40B4-BE49-F238E27FC236}">
                <a16:creationId xmlns:a16="http://schemas.microsoft.com/office/drawing/2014/main" id="{70726513-647A-4459-9DFD-11C96ED00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6" name="Group 29">
            <a:extLst>
              <a:ext uri="{FF2B5EF4-FFF2-40B4-BE49-F238E27FC236}">
                <a16:creationId xmlns:a16="http://schemas.microsoft.com/office/drawing/2014/main" id="{E4C9C60D-9D77-45E7-A7AA-45806B23E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34D742C-1AE5-4925-9160-7224E37A2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 31">
              <a:extLst>
                <a:ext uri="{FF2B5EF4-FFF2-40B4-BE49-F238E27FC236}">
                  <a16:creationId xmlns:a16="http://schemas.microsoft.com/office/drawing/2014/main" id="{24FF0A4B-3ADB-4A0F-B8EE-7785F277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8" name="Rectangle 33">
            <a:extLst>
              <a:ext uri="{FF2B5EF4-FFF2-40B4-BE49-F238E27FC236}">
                <a16:creationId xmlns:a16="http://schemas.microsoft.com/office/drawing/2014/main" id="{59EAD2C6-89D0-435B-9B8C-E3240DEAB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5" y="0"/>
            <a:ext cx="10237785" cy="68579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8321EA-243D-498D-1A7B-B3809104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87" y="0"/>
            <a:ext cx="5257799" cy="1891621"/>
          </a:xfrm>
        </p:spPr>
        <p:txBody>
          <a:bodyPr vert="horz" wrap="square" lIns="91440" tIns="45720" rIns="91440" bIns="45720" rtlCol="0" anchor="b">
            <a:normAutofit/>
          </a:bodyPr>
          <a:lstStyle/>
          <a:p>
            <a:r>
              <a:rPr lang="en-US" sz="4200" dirty="0" err="1"/>
              <a:t>Hoofdstuk</a:t>
            </a:r>
            <a:r>
              <a:rPr lang="en-US" sz="4200" dirty="0"/>
              <a:t> 4: </a:t>
            </a:r>
            <a:r>
              <a:rPr lang="en-US" sz="4200" dirty="0" err="1"/>
              <a:t>Projectresultaat</a:t>
            </a:r>
            <a:r>
              <a:rPr lang="en-US" sz="4200" dirty="0"/>
              <a:t> – </a:t>
            </a:r>
            <a:r>
              <a:rPr lang="en-US" sz="4200" dirty="0" err="1"/>
              <a:t>Fyre</a:t>
            </a:r>
            <a:r>
              <a:rPr lang="en-US" sz="4200" dirty="0"/>
              <a:t> Festival</a:t>
            </a:r>
          </a:p>
        </p:txBody>
      </p:sp>
      <p:pic>
        <p:nvPicPr>
          <p:cNvPr id="4" name="Onlinemedia 3" title="Top 10 Craziest Reveals in &quot;Fyre&quot; &amp; &quot;Fyre Fraud&quot;">
            <a:hlinkClick r:id="" action="ppaction://media"/>
            <a:extLst>
              <a:ext uri="{FF2B5EF4-FFF2-40B4-BE49-F238E27FC236}">
                <a16:creationId xmlns:a16="http://schemas.microsoft.com/office/drawing/2014/main" id="{221C5014-0439-D863-6A07-519C1623419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291513" y="997563"/>
            <a:ext cx="3348000" cy="1891620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6FEC9B-A2F4-8B79-6432-CD6B75263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91513" y="3971474"/>
            <a:ext cx="3348000" cy="1883250"/>
          </a:xfrm>
          <a:prstGeom prst="rect">
            <a:avLst/>
          </a:prstGeom>
          <a:solidFill>
            <a:srgbClr val="FFFFFF">
              <a:shade val="85000"/>
            </a:srgbClr>
          </a:solidFill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30D2FFC4-6BA6-5AFA-2D5C-0638C2A4860B}"/>
              </a:ext>
            </a:extLst>
          </p:cNvPr>
          <p:cNvSpPr txBox="1"/>
          <p:nvPr/>
        </p:nvSpPr>
        <p:spPr>
          <a:xfrm>
            <a:off x="552487" y="1891621"/>
            <a:ext cx="5284787" cy="2643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Het projectresultaat is beschreven in 3 onderdelen: </a:t>
            </a:r>
            <a:endParaRPr lang="nl-NL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Doelstelling (</a:t>
            </a:r>
            <a:r>
              <a:rPr lang="nl-NL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SMART omschreven)</a:t>
            </a:r>
            <a:endParaRPr lang="nl-NL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Beschrijving van het projectresultaat, benoem dus in een aantal zinnen hoe jullie avond eruit ziet.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Moodboard met hoe jullie als groep willen dat het project eruitziet</a:t>
            </a:r>
          </a:p>
          <a:p>
            <a:endParaRPr lang="nl-NL" dirty="0"/>
          </a:p>
        </p:txBody>
      </p:sp>
      <p:pic>
        <p:nvPicPr>
          <p:cNvPr id="6" name="Picture 4" descr="Doelen stellen met de SMART-methode">
            <a:extLst>
              <a:ext uri="{FF2B5EF4-FFF2-40B4-BE49-F238E27FC236}">
                <a16:creationId xmlns:a16="http://schemas.microsoft.com/office/drawing/2014/main" id="{56D86D9A-E53F-5648-AB67-CCDFED6715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37"/>
          <a:stretch/>
        </p:blipFill>
        <p:spPr bwMode="auto">
          <a:xfrm>
            <a:off x="0" y="4198886"/>
            <a:ext cx="7208874" cy="265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00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A9A5E-499C-38F1-1DF8-19EACDBC1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970" y="0"/>
            <a:ext cx="10515600" cy="1325563"/>
          </a:xfrm>
        </p:spPr>
        <p:txBody>
          <a:bodyPr/>
          <a:lstStyle/>
          <a:p>
            <a:r>
              <a:rPr lang="nl-NL" b="1" dirty="0"/>
              <a:t>SMART omschreven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BD121A4-2A5E-D0C6-F816-2B2286536DA9}"/>
              </a:ext>
            </a:extLst>
          </p:cNvPr>
          <p:cNvSpPr txBox="1"/>
          <p:nvPr/>
        </p:nvSpPr>
        <p:spPr>
          <a:xfrm>
            <a:off x="720970" y="1085850"/>
            <a:ext cx="102166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 verwerk je SMART?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S= </a:t>
            </a:r>
            <a:r>
              <a:rPr lang="nl-NL" dirty="0"/>
              <a:t>Het projectresultaat moet specifiek zijn, dat wil zeggen: grondig zijn omschreven, met voldoende details. Dus: Wat gaan we precies doen?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M= </a:t>
            </a:r>
            <a:r>
              <a:rPr lang="nl-NL" dirty="0"/>
              <a:t>Het projectresultaat moet meetbaar zijn. Dus achteraf moet kunnen worden vastgesteld of het is behaald (of niet) wat betreft tijd, geld, kwaliteit en kwantiteit.</a:t>
            </a:r>
            <a:endParaRPr lang="nl-NL" b="1" dirty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A= </a:t>
            </a:r>
            <a:r>
              <a:rPr lang="nl-NL" dirty="0"/>
              <a:t>Een persoon of groep moet verantwoordelijk (aanwijsbaar) zijn voor het behalen van het projectresultaat. Dus: wie gaat het doen? Ook moet het projectresultaat acceptabel zijn voor degene die het moet behalen.</a:t>
            </a:r>
            <a:endParaRPr lang="nl-NL" b="1" dirty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R= </a:t>
            </a:r>
            <a:r>
              <a:rPr lang="nl-NL" dirty="0"/>
              <a:t>Het projectresultaat moet haalbaar en uitvoerbaar zijn: kan het wat we willen? </a:t>
            </a:r>
            <a:endParaRPr lang="nl-NL" b="1" dirty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T= </a:t>
            </a:r>
            <a:r>
              <a:rPr lang="nl-NL" dirty="0"/>
              <a:t>Er staat een bepaalde eindtijd waarop het projectresultaat behaald moet zijn.</a:t>
            </a:r>
            <a:endParaRPr lang="nl-NL" b="1" dirty="0"/>
          </a:p>
          <a:p>
            <a:endParaRPr lang="nl-NL" dirty="0"/>
          </a:p>
          <a:p>
            <a:r>
              <a:rPr lang="nl-NL" dirty="0"/>
              <a:t>Uiteindelijk voeg je de 5 letters samen in een doel van jullie avond. Deze mag bestaan uit één of twee zinnen!</a:t>
            </a:r>
          </a:p>
        </p:txBody>
      </p:sp>
    </p:spTree>
    <p:extLst>
      <p:ext uri="{BB962C8B-B14F-4D97-AF65-F5344CB8AC3E}">
        <p14:creationId xmlns:p14="http://schemas.microsoft.com/office/powerpoint/2010/main" val="222916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1DB01-16FC-4CF2-9BFD-9EEB49F0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Welke criteria uit het beoordelingsverslag komen vandaag aan bod?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5C75E81-9DDA-4C50-9C1A-6B6B15B7A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02" y="1904216"/>
            <a:ext cx="6774796" cy="33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1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69768-4BE3-469F-96B8-7D987511C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5 Projectactiviteiten – Plan van Aanpak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0F0A0E3-8A17-4369-80DD-2E581EE90095}"/>
              </a:ext>
            </a:extLst>
          </p:cNvPr>
          <p:cNvSpPr txBox="1"/>
          <p:nvPr/>
        </p:nvSpPr>
        <p:spPr>
          <a:xfrm>
            <a:off x="904973" y="1432874"/>
            <a:ext cx="1044882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Wat zijn in jullie ogen projectactiviteiten?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Formuleer voor jezelf in maximaal 1 minuut wat projectactiviteiten zijn bij een project!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b="1" dirty="0">
                <a:sym typeface="Wingdings" panose="05000000000000000000" pitchFamily="2" charset="2"/>
              </a:rPr>
              <a:t>Projectactiviteiten zijn:</a:t>
            </a:r>
          </a:p>
          <a:p>
            <a:r>
              <a:rPr lang="nl-NL" sz="2400" dirty="0">
                <a:sym typeface="Wingdings" panose="05000000000000000000" pitchFamily="2" charset="2"/>
              </a:rPr>
              <a:t>Taken of activiteiten die uitgevoerd moeten worden om het projectresultaat te bereiken. De taken of activiteiten zijn uitgesplitst in onderdelen die per keer gedaan moeten worden.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9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CD26E-FE8B-4763-BC94-56AF6426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6273209" cy="1325563"/>
          </a:xfrm>
        </p:spPr>
        <p:txBody>
          <a:bodyPr/>
          <a:lstStyle/>
          <a:p>
            <a:pPr algn="ctr"/>
            <a:r>
              <a:rPr lang="nl-NL" b="1" dirty="0"/>
              <a:t>5 Projectactiviteiten – Plan van Aanpak </a:t>
            </a: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AA25376-15AB-4E6A-9D2F-0399F17B6363}"/>
              </a:ext>
            </a:extLst>
          </p:cNvPr>
          <p:cNvSpPr txBox="1"/>
          <p:nvPr/>
        </p:nvSpPr>
        <p:spPr>
          <a:xfrm>
            <a:off x="0" y="1225689"/>
            <a:ext cx="9363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Geef een overzicht van alle </a:t>
            </a:r>
            <a:r>
              <a:rPr lang="nl-NL" sz="2000" b="1" dirty="0"/>
              <a:t>Projectactiviteiten </a:t>
            </a:r>
            <a:r>
              <a:rPr lang="nl-NL" sz="2000" dirty="0"/>
              <a:t>per </a:t>
            </a:r>
          </a:p>
          <a:p>
            <a:r>
              <a:rPr lang="nl-NL" sz="2000" dirty="0"/>
              <a:t>werkgroep: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Catering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Communicatie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Facilitair</a:t>
            </a:r>
          </a:p>
          <a:p>
            <a:r>
              <a:rPr lang="nl-NL" sz="2000" dirty="0"/>
              <a:t>+ het maken van een draaiboek voor de avond (dit komt later </a:t>
            </a:r>
          </a:p>
          <a:p>
            <a:r>
              <a:rPr lang="nl-NL" sz="2000" dirty="0"/>
              <a:t>terug)</a:t>
            </a:r>
          </a:p>
          <a:p>
            <a:pPr marL="285750" indent="-285750">
              <a:buFontTx/>
              <a:buChar char="-"/>
            </a:pPr>
            <a:endParaRPr lang="nl-NL" sz="2000" dirty="0"/>
          </a:p>
          <a:p>
            <a:pPr marL="285750" indent="-285750">
              <a:buFontTx/>
              <a:buChar char="-"/>
            </a:pPr>
            <a:endParaRPr lang="nl-NL" sz="2000" dirty="0"/>
          </a:p>
          <a:p>
            <a:pPr marL="285750" indent="-285750">
              <a:buFontTx/>
              <a:buChar char="-"/>
            </a:pPr>
            <a:endParaRPr lang="nl-NL" sz="2000" dirty="0"/>
          </a:p>
          <a:p>
            <a:r>
              <a:rPr lang="nl-NL" sz="2000" dirty="0"/>
              <a:t>Wat kun je per werkgroep toevoegen om het verslagmatig te verbeteren? Denk hier over na (maximaal 2 minuten)! Hieronder enkele voorbeelden: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Catering </a:t>
            </a:r>
            <a:r>
              <a:rPr lang="nl-NL" sz="2000" dirty="0">
                <a:sym typeface="Wingdings" panose="05000000000000000000" pitchFamily="2" charset="2"/>
              </a:rPr>
              <a:t> Wat voor voedsel, drinken en wie doet wat! (Werk met afbeeldingen en begeleidende tekst) etc.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sym typeface="Wingdings" panose="05000000000000000000" pitchFamily="2" charset="2"/>
              </a:rPr>
              <a:t>Communicatie  Uitnodiging, logo en afbeeldingen hiervan etc.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sym typeface="Wingdings" panose="05000000000000000000" pitchFamily="2" charset="2"/>
              </a:rPr>
              <a:t>Facilitair  Plattegronden met invulling etc.</a:t>
            </a:r>
            <a:endParaRPr lang="nl-NL" sz="2000" dirty="0"/>
          </a:p>
          <a:p>
            <a:endParaRPr lang="nl-NL" sz="24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8EEA694-1B4C-0D19-3104-B8790A72E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0946" y="0"/>
            <a:ext cx="5501053" cy="416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091A2-79FE-490D-9707-E3FFD0363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418</Words>
  <Application>Microsoft Office PowerPoint</Application>
  <PresentationFormat>Breedbeeld</PresentationFormat>
  <Paragraphs>64</Paragraphs>
  <Slides>6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Wingdings</vt:lpstr>
      <vt:lpstr>Kantoorthema</vt:lpstr>
      <vt:lpstr>PowerPoint-presentatie</vt:lpstr>
      <vt:lpstr>Hoofdstuk 4: Projectresultaat – Fyre Festival</vt:lpstr>
      <vt:lpstr>SMART omschreven</vt:lpstr>
      <vt:lpstr>Welke criteria uit het beoordelingsverslag komen vandaag aan bod?</vt:lpstr>
      <vt:lpstr>5 Projectactiviteiten – Plan van Aanpak </vt:lpstr>
      <vt:lpstr>5 Projectactiviteiten – Plan van Aanpak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Steven Linkels</cp:lastModifiedBy>
  <cp:revision>2</cp:revision>
  <dcterms:created xsi:type="dcterms:W3CDTF">2021-07-07T07:37:45Z</dcterms:created>
  <dcterms:modified xsi:type="dcterms:W3CDTF">2023-09-19T12:12:11Z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