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85" r:id="rId4"/>
    <p:sldId id="274" r:id="rId5"/>
    <p:sldId id="273" r:id="rId6"/>
    <p:sldId id="290" r:id="rId7"/>
    <p:sldId id="284" r:id="rId8"/>
    <p:sldId id="287" r:id="rId9"/>
    <p:sldId id="289" r:id="rId10"/>
    <p:sldId id="28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2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4aMQ-r--08?feature=oembed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umL4f7Xv54?feature=oembed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at5.nl/artikelen/178378/olcay-glsen-helpt-werkloze-jongeren-aan-een-baa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/>
              <a:t>Les </a:t>
            </a:r>
            <a:r>
              <a:rPr lang="nl-NL" dirty="0"/>
              <a:t>7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33D-15D2-46E6-BB65-54CACD73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85ECB-01DF-4CE6-B70D-EF0D4213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dat je de opdracht beschreven bij opdracht 20 over 2 weken af hebt (ma 7-12)</a:t>
            </a:r>
          </a:p>
          <a:p>
            <a:r>
              <a:rPr lang="nl-NL" dirty="0"/>
              <a:t>Als je nog niet up </a:t>
            </a:r>
            <a:r>
              <a:rPr lang="nl-NL" dirty="0" err="1"/>
              <a:t>to</a:t>
            </a:r>
            <a:r>
              <a:rPr lang="nl-NL" dirty="0"/>
              <a:t> date bent, maak dan een goede planning en zorg dat je komende week momenten plant waarop je aan je portfolio werkt.</a:t>
            </a:r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FC0966F-0174-474B-94A6-071A49BF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jij jouw ideeën voor </a:t>
            </a:r>
            <a:r>
              <a:rPr lang="nl-NL" dirty="0" err="1"/>
              <a:t>challenge</a:t>
            </a:r>
            <a:r>
              <a:rPr lang="nl-NL" dirty="0"/>
              <a:t> 2 besproken met een groepje medestudenten</a:t>
            </a:r>
          </a:p>
          <a:p>
            <a:r>
              <a:rPr lang="nl-NL" dirty="0"/>
              <a:t>je hebt feedback (tips/tops) ontvangen en genoteerd waarmee je vooruit kunt in de uitwerking van </a:t>
            </a:r>
            <a:r>
              <a:rPr lang="nl-NL" dirty="0" err="1"/>
              <a:t>challenge</a:t>
            </a:r>
            <a:r>
              <a:rPr lang="nl-NL" dirty="0"/>
              <a:t> 2.</a:t>
            </a:r>
          </a:p>
          <a:p>
            <a:r>
              <a:rPr lang="nl-NL" dirty="0"/>
              <a:t>weet je wat intrinsieke en extrinsieke motivatie is</a:t>
            </a:r>
          </a:p>
          <a:p>
            <a:r>
              <a:rPr lang="nl-NL" dirty="0"/>
              <a:t>weet je hoe je je doorzettingsvermogen kunt trainen en hoe je elkaar hiermee kunt helpen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4D15A-D8D8-452D-972A-B4449DF08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en 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092F4F-D828-4043-ABE0-598AEBB8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er vragen over </a:t>
            </a:r>
            <a:r>
              <a:rPr lang="nl-NL" dirty="0" err="1"/>
              <a:t>challenge</a:t>
            </a:r>
            <a:r>
              <a:rPr lang="nl-NL" dirty="0"/>
              <a:t> 2 en de wikiwijs?</a:t>
            </a:r>
          </a:p>
          <a:p>
            <a:r>
              <a:rPr lang="nl-NL" dirty="0"/>
              <a:t>Ideeën voor initiatief bij </a:t>
            </a:r>
            <a:r>
              <a:rPr lang="nl-NL" dirty="0" err="1"/>
              <a:t>challenge</a:t>
            </a:r>
            <a:r>
              <a:rPr lang="nl-NL" dirty="0"/>
              <a:t> 2? Hoe is het gelukt? Weet je hoe je de uitwerking gaat doen?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193496DE-12B9-4CF2-AD07-9BEC34B0D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6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de stand van zaken?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354458"/>
          </a:xfrm>
        </p:spPr>
        <p:txBody>
          <a:bodyPr>
            <a:normAutofit/>
          </a:bodyPr>
          <a:lstStyle/>
          <a:p>
            <a:r>
              <a:rPr lang="nl-NL" dirty="0"/>
              <a:t>Je zou aan het eind van deze week ongeveer klaar moeten zijn met </a:t>
            </a:r>
            <a:r>
              <a:rPr lang="nl-NL" dirty="0" err="1"/>
              <a:t>challenge</a:t>
            </a:r>
            <a:r>
              <a:rPr lang="nl-NL" dirty="0"/>
              <a:t> 1 voor een relaxte planning. </a:t>
            </a:r>
          </a:p>
          <a:p>
            <a:r>
              <a:rPr lang="nl-NL" dirty="0"/>
              <a:t>Je voorbereiding voor </a:t>
            </a:r>
            <a:r>
              <a:rPr lang="nl-NL" dirty="0" err="1"/>
              <a:t>challenge</a:t>
            </a:r>
            <a:r>
              <a:rPr lang="nl-NL" dirty="0"/>
              <a:t> 2 zou nu klaar moeten zijn en je hebt een afspraak gepland met je stagebegeleider voor de bespreking en eventueel al de uitvoering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HOE STAAT HET ERVOOR? </a:t>
            </a:r>
          </a:p>
          <a:p>
            <a:endParaRPr lang="nl-NL" dirty="0"/>
          </a:p>
        </p:txBody>
      </p:sp>
      <p:pic>
        <p:nvPicPr>
          <p:cNvPr id="9" name="Picture 2" descr="Helicon Opleidingen | vmbo, mbo en cursussen">
            <a:extLst>
              <a:ext uri="{FF2B5EF4-FFF2-40B4-BE49-F238E27FC236}">
                <a16:creationId xmlns:a16="http://schemas.microsoft.com/office/drawing/2014/main" id="{AFB2280D-577B-4A41-AFA6-9080D2FB0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75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Presenteer je ideeën in groepjes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Vertel je ideeën voor het initiatief op stage aan het groepje waarmee je werkt. </a:t>
            </a:r>
          </a:p>
          <a:p>
            <a:r>
              <a:rPr lang="nl-NL" dirty="0"/>
              <a:t>Vertel aan de hand van de </a:t>
            </a:r>
            <a:r>
              <a:rPr lang="nl-NL" dirty="0" err="1"/>
              <a:t>mindmap</a:t>
            </a:r>
            <a:r>
              <a:rPr lang="nl-NL" dirty="0"/>
              <a:t> aan je groepje wat je van plan bent voor de uitvoering van </a:t>
            </a:r>
            <a:r>
              <a:rPr lang="nl-NL" dirty="0" err="1"/>
              <a:t>challenge</a:t>
            </a:r>
            <a:r>
              <a:rPr lang="nl-NL" dirty="0"/>
              <a:t> 2.</a:t>
            </a:r>
          </a:p>
          <a:p>
            <a:r>
              <a:rPr lang="nl-NL" dirty="0"/>
              <a:t>Vraag je medestudenten om tops (complimenten)</a:t>
            </a:r>
          </a:p>
          <a:p>
            <a:r>
              <a:rPr lang="nl-NL" dirty="0"/>
              <a:t>Vraag je medestudenten om tips (verbeterpunten)</a:t>
            </a:r>
          </a:p>
          <a:p>
            <a:r>
              <a:rPr lang="nl-NL" dirty="0"/>
              <a:t>Noteer de tips en tops voor jezelf zodat je je plan eventueel wat kan bijschaven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70729-D813-486A-98C2-5E8FA780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Feedback geven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DF7EC-912E-4360-8EB2-E82FB50F9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Laten weten wat je van een anders werk vindt, wat goed was en wat beter had gekund</a:t>
            </a:r>
          </a:p>
          <a:p>
            <a:r>
              <a:rPr lang="nl-NL" dirty="0"/>
              <a:t>De manier waarop je iets zegt, doet veel met het gevoel van de ander</a:t>
            </a:r>
          </a:p>
          <a:p>
            <a:r>
              <a:rPr lang="nl-NL" dirty="0"/>
              <a:t>Hoe heb jij feedback gegeven op de </a:t>
            </a:r>
            <a:r>
              <a:rPr lang="nl-NL" dirty="0" err="1"/>
              <a:t>mindmap</a:t>
            </a:r>
            <a:r>
              <a:rPr lang="nl-NL" dirty="0"/>
              <a:t> van</a:t>
            </a:r>
            <a:br>
              <a:rPr lang="nl-NL" dirty="0"/>
            </a:br>
            <a:r>
              <a:rPr lang="nl-NL" dirty="0"/>
              <a:t>medestudenten?</a:t>
            </a:r>
          </a:p>
          <a:p>
            <a:r>
              <a:rPr lang="nl-NL" dirty="0" err="1"/>
              <a:t>Opdr</a:t>
            </a:r>
            <a:r>
              <a:rPr lang="nl-NL" dirty="0"/>
              <a:t>. 22 blz. 119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Onlinemedia 3" title="In gesprek met je werkgever: Conflicten bespreken">
            <a:hlinkClick r:id="" action="ppaction://media"/>
            <a:extLst>
              <a:ext uri="{FF2B5EF4-FFF2-40B4-BE49-F238E27FC236}">
                <a16:creationId xmlns:a16="http://schemas.microsoft.com/office/drawing/2014/main" id="{45B170DB-7AB4-40F0-8367-3749E7B98D5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126" y="3681228"/>
            <a:ext cx="5489944" cy="3088094"/>
          </a:xfrm>
          <a:prstGeom prst="rect">
            <a:avLst/>
          </a:prstGeom>
        </p:spPr>
      </p:pic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B8835C88-6271-40CF-806E-5A16BBBB0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33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ADD59-F39E-460B-82BA-6CEC51F7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Motivatie</a:t>
            </a:r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F3503A65-9D38-4730-8365-24F42D082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C09F3F-067F-42CF-A743-EDEA2C911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Intrinsieke motivatie (iets doen omdat je het wilt of omdat je er plezier in hebt)</a:t>
            </a:r>
          </a:p>
          <a:p>
            <a:r>
              <a:rPr lang="nl-NL" dirty="0"/>
              <a:t>Extrinsieke motivatie (iets doen omdat anderen je motiveren iets te doen, bijvoorbeeld omdat je er een beloning voor krijgt)</a:t>
            </a:r>
          </a:p>
          <a:p>
            <a:r>
              <a:rPr lang="nl-NL" dirty="0"/>
              <a:t>Opdracht 16 + 18 blz. 44-45</a:t>
            </a:r>
          </a:p>
          <a:p>
            <a:pPr marL="0" indent="0">
              <a:buNone/>
            </a:pPr>
            <a:r>
              <a:rPr lang="nl-NL" sz="600" b="0" i="1" dirty="0">
                <a:solidFill>
                  <a:srgbClr val="FFFFFF"/>
                </a:solidFill>
                <a:effectLst/>
                <a:latin typeface="Courier New" panose="02070309020205020404" pitchFamily="49" charset="0"/>
                <a:hlinkClick r:id="rId4"/>
              </a:rPr>
              <a:t>https://www.at5.nl/artikelen/178378/olcay-glsen-helpt-werkloze-jongeren-aan-een-baan</a:t>
            </a:r>
            <a:endParaRPr lang="nl-NL" sz="6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Onlinemedia 4" title="Happen naar Peijnenburg (zwemmen)">
            <a:hlinkClick r:id="" action="ppaction://media"/>
            <a:extLst>
              <a:ext uri="{FF2B5EF4-FFF2-40B4-BE49-F238E27FC236}">
                <a16:creationId xmlns:a16="http://schemas.microsoft.com/office/drawing/2014/main" id="{84768530-C40E-4097-A99A-F58D351C96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123426" y="3174410"/>
            <a:ext cx="4936303" cy="369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7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AEE38-A10E-4580-8B6E-D6F27A05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Doorzettingsvermogen trainen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2055C7-D43B-442E-BC22-1A9068C7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Opdracht 20 blz. 47</a:t>
            </a:r>
          </a:p>
          <a:p>
            <a:r>
              <a:rPr lang="nl-NL" dirty="0"/>
              <a:t>Kies een onderdeel van je portfolio wat je steeds uitstelt of waar je geen motivatie voor hebt om er aan te beginnen.</a:t>
            </a:r>
            <a:br>
              <a:rPr lang="nl-NL" dirty="0"/>
            </a:br>
            <a:r>
              <a:rPr lang="nl-NL" dirty="0"/>
              <a:t>Vul stap 2 in.</a:t>
            </a:r>
          </a:p>
          <a:p>
            <a:r>
              <a:rPr lang="nl-NL" dirty="0"/>
              <a:t>Bespreek de opdracht die je moeilijk vindt met een medestudent</a:t>
            </a:r>
          </a:p>
          <a:p>
            <a:r>
              <a:rPr lang="nl-NL" dirty="0"/>
              <a:t>Wat heb je nodig om de opdracht toch af te ronden?</a:t>
            </a:r>
          </a:p>
          <a:p>
            <a:r>
              <a:rPr lang="nl-NL" dirty="0"/>
              <a:t>Maak een afspraak met je medestudent en zorg dat je deze opdracht over 2 weken hebt afgerond. Vraag je medestudent desnoods om af en toe hiernaar te vragen, je complimenten te geven of om elkaar een motiverend bericht te sturen. Zo help je elkaar!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F7D9507A-CDA6-4BED-869B-8D3250A90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656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heb jij jouw ideeën voor </a:t>
            </a:r>
            <a:r>
              <a:rPr lang="nl-NL" dirty="0" err="1"/>
              <a:t>challenge</a:t>
            </a:r>
            <a:r>
              <a:rPr lang="nl-NL" dirty="0"/>
              <a:t> 2 besproken met een groepje medestudenten?</a:t>
            </a:r>
          </a:p>
          <a:p>
            <a:r>
              <a:rPr lang="nl-NL" dirty="0"/>
              <a:t>Heb je feedback (tips/tops) ontvangen en genoteerd waarmee je vooruit kunt in de uitwerking van </a:t>
            </a:r>
            <a:r>
              <a:rPr lang="nl-NL" dirty="0" err="1"/>
              <a:t>challenge</a:t>
            </a:r>
            <a:r>
              <a:rPr lang="nl-NL" dirty="0"/>
              <a:t> 2?</a:t>
            </a:r>
          </a:p>
          <a:p>
            <a:r>
              <a:rPr lang="nl-NL" dirty="0"/>
              <a:t>weet je wat intrinsieke en extrinsieke motivatie is?</a:t>
            </a:r>
          </a:p>
          <a:p>
            <a:r>
              <a:rPr lang="nl-NL" dirty="0"/>
              <a:t>weet je hoe je je doorzettingsvermogen kunt trainen en hoe je een ander hiermee kunt helpen en een ander jou?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12196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575</Words>
  <Application>Microsoft Office PowerPoint</Application>
  <PresentationFormat>Breedbeeld</PresentationFormat>
  <Paragraphs>48</Paragraphs>
  <Slides>10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Modern Love</vt:lpstr>
      <vt:lpstr>The Hand</vt:lpstr>
      <vt:lpstr>SketchyVTI</vt:lpstr>
      <vt:lpstr>Les 7</vt:lpstr>
      <vt:lpstr>Aan het einde van deze les…</vt:lpstr>
      <vt:lpstr>Vragen en huiswerk</vt:lpstr>
      <vt:lpstr>Wat is de stand van zaken?</vt:lpstr>
      <vt:lpstr>Presenteer je ideeën in groepjes</vt:lpstr>
      <vt:lpstr>Feedback geven</vt:lpstr>
      <vt:lpstr>Motivatie</vt:lpstr>
      <vt:lpstr>Doorzettingsvermogen trainen</vt:lpstr>
      <vt:lpstr>Zijn de doelen bereikt?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52</cp:revision>
  <dcterms:created xsi:type="dcterms:W3CDTF">2020-11-02T07:32:19Z</dcterms:created>
  <dcterms:modified xsi:type="dcterms:W3CDTF">2020-11-22T18:07:47Z</dcterms:modified>
</cp:coreProperties>
</file>