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00"/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9E7F57-78AF-412B-B4BC-615CB72AF7BE}" v="11" dt="2023-06-20T10:59:55.1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jan de Ruiter" userId="5d7c516b-9dcd-41a8-99d3-54425d29895b" providerId="ADAL" clId="{39AAF37E-8515-4CB3-816E-B984E64770FE}"/>
    <pc:docChg chg="modSld">
      <pc:chgData name="Gerjan de Ruiter" userId="5d7c516b-9dcd-41a8-99d3-54425d29895b" providerId="ADAL" clId="{39AAF37E-8515-4CB3-816E-B984E64770FE}" dt="2022-09-05T12:18:19.188" v="1" actId="20577"/>
      <pc:docMkLst>
        <pc:docMk/>
      </pc:docMkLst>
      <pc:sldChg chg="modSp mod">
        <pc:chgData name="Gerjan de Ruiter" userId="5d7c516b-9dcd-41a8-99d3-54425d29895b" providerId="ADAL" clId="{39AAF37E-8515-4CB3-816E-B984E64770FE}" dt="2022-09-05T12:18:19.188" v="1" actId="20577"/>
        <pc:sldMkLst>
          <pc:docMk/>
          <pc:sldMk cId="4159768415" sldId="256"/>
        </pc:sldMkLst>
        <pc:spChg chg="mod">
          <ac:chgData name="Gerjan de Ruiter" userId="5d7c516b-9dcd-41a8-99d3-54425d29895b" providerId="ADAL" clId="{39AAF37E-8515-4CB3-816E-B984E64770FE}" dt="2022-09-05T12:18:19.188" v="1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Valerie van den Berg" userId="b7f64057-db8e-423a-b2b5-100c21bc0b3b" providerId="ADAL" clId="{A0AFF4D8-3872-4286-8E65-62AA91C6E927}"/>
    <pc:docChg chg="custSel modSld">
      <pc:chgData name="Valerie van den Berg" userId="b7f64057-db8e-423a-b2b5-100c21bc0b3b" providerId="ADAL" clId="{A0AFF4D8-3872-4286-8E65-62AA91C6E927}" dt="2021-05-27T10:59:22.995" v="428" actId="313"/>
      <pc:docMkLst>
        <pc:docMk/>
      </pc:docMkLst>
      <pc:sldChg chg="addSp delSp modSp mod">
        <pc:chgData name="Valerie van den Berg" userId="b7f64057-db8e-423a-b2b5-100c21bc0b3b" providerId="ADAL" clId="{A0AFF4D8-3872-4286-8E65-62AA91C6E927}" dt="2021-05-27T10:59:22.995" v="428" actId="313"/>
        <pc:sldMkLst>
          <pc:docMk/>
          <pc:sldMk cId="4159768415" sldId="256"/>
        </pc:sldMkLst>
        <pc:spChg chg="mod">
          <ac:chgData name="Valerie van den Berg" userId="b7f64057-db8e-423a-b2b5-100c21bc0b3b" providerId="ADAL" clId="{A0AFF4D8-3872-4286-8E65-62AA91C6E927}" dt="2021-05-27T07:45:22.067" v="216" actId="255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7:46:35.739" v="290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7:54:31.961" v="411" actId="2057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6:58:31.821" v="33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10:59:22.995" v="428" actId="313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7:53:42.417" v="407" actId="2057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6:52:58.139" v="16" actId="20577"/>
          <ac:spMkLst>
            <pc:docMk/>
            <pc:sldMk cId="4159768415" sldId="256"/>
            <ac:spMk id="17" creationId="{00000000-0000-0000-0000-000000000000}"/>
          </ac:spMkLst>
        </pc:spChg>
        <pc:picChg chg="del">
          <ac:chgData name="Valerie van den Berg" userId="b7f64057-db8e-423a-b2b5-100c21bc0b3b" providerId="ADAL" clId="{A0AFF4D8-3872-4286-8E65-62AA91C6E927}" dt="2021-05-27T10:41:24.166" v="412" actId="478"/>
          <ac:picMkLst>
            <pc:docMk/>
            <pc:sldMk cId="4159768415" sldId="256"/>
            <ac:picMk id="18" creationId="{00000000-0000-0000-0000-000000000000}"/>
          </ac:picMkLst>
        </pc:picChg>
        <pc:picChg chg="add mod">
          <ac:chgData name="Valerie van den Berg" userId="b7f64057-db8e-423a-b2b5-100c21bc0b3b" providerId="ADAL" clId="{A0AFF4D8-3872-4286-8E65-62AA91C6E927}" dt="2021-05-27T10:41:57.593" v="416" actId="1076"/>
          <ac:picMkLst>
            <pc:docMk/>
            <pc:sldMk cId="4159768415" sldId="256"/>
            <ac:picMk id="25" creationId="{892F0D47-E37E-4574-A861-83190B3151E9}"/>
          </ac:picMkLst>
        </pc:picChg>
      </pc:sldChg>
    </pc:docChg>
  </pc:docChgLst>
  <pc:docChgLst>
    <pc:chgData name="Gerjan Ruiter" userId="5d7c516b-9dcd-41a8-99d3-54425d29895b" providerId="ADAL" clId="{209E7F57-78AF-412B-B4BC-615CB72AF7BE}"/>
    <pc:docChg chg="modSld">
      <pc:chgData name="Gerjan Ruiter" userId="5d7c516b-9dcd-41a8-99d3-54425d29895b" providerId="ADAL" clId="{209E7F57-78AF-412B-B4BC-615CB72AF7BE}" dt="2023-06-26T11:58:20.550" v="6" actId="20577"/>
      <pc:docMkLst>
        <pc:docMk/>
      </pc:docMkLst>
      <pc:sldChg chg="modSp mod">
        <pc:chgData name="Gerjan Ruiter" userId="5d7c516b-9dcd-41a8-99d3-54425d29895b" providerId="ADAL" clId="{209E7F57-78AF-412B-B4BC-615CB72AF7BE}" dt="2023-06-26T11:58:20.550" v="6" actId="20577"/>
        <pc:sldMkLst>
          <pc:docMk/>
          <pc:sldMk cId="4159768415" sldId="256"/>
        </pc:sldMkLst>
        <pc:spChg chg="mod">
          <ac:chgData name="Gerjan Ruiter" userId="5d7c516b-9dcd-41a8-99d3-54425d29895b" providerId="ADAL" clId="{209E7F57-78AF-412B-B4BC-615CB72AF7BE}" dt="2023-06-26T11:58:20.550" v="6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Thomas Noordeloos" userId="df9f46e9-7760-4f6a-814f-9e8180d7b46a" providerId="ADAL" clId="{30AB900C-8BF4-4A35-B333-FCE27EF06DCC}"/>
    <pc:docChg chg="modSld">
      <pc:chgData name="Thomas Noordeloos" userId="df9f46e9-7760-4f6a-814f-9e8180d7b46a" providerId="ADAL" clId="{30AB900C-8BF4-4A35-B333-FCE27EF06DCC}" dt="2022-09-20T09:10:57.107" v="1" actId="20577"/>
      <pc:docMkLst>
        <pc:docMk/>
      </pc:docMkLst>
      <pc:sldChg chg="modSp mod">
        <pc:chgData name="Thomas Noordeloos" userId="df9f46e9-7760-4f6a-814f-9e8180d7b46a" providerId="ADAL" clId="{30AB900C-8BF4-4A35-B333-FCE27EF06DCC}" dt="2022-09-20T09:10:57.107" v="1" actId="20577"/>
        <pc:sldMkLst>
          <pc:docMk/>
          <pc:sldMk cId="4159768415" sldId="256"/>
        </pc:sldMkLst>
        <pc:spChg chg="mod">
          <ac:chgData name="Thomas Noordeloos" userId="df9f46e9-7760-4f6a-814f-9e8180d7b46a" providerId="ADAL" clId="{30AB900C-8BF4-4A35-B333-FCE27EF06DCC}" dt="2022-09-20T09:10:57.107" v="1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8E56CC3A-1D07-4B26-9B34-4B4705FBD6F8}"/>
    <pc:docChg chg="modSld">
      <pc:chgData name="Marieke Drabbe" userId="b9b1a049-6b87-453c-9d4e-1b3ea0ffd634" providerId="ADAL" clId="{8E56CC3A-1D07-4B26-9B34-4B4705FBD6F8}" dt="2021-07-29T19:32:55.678" v="17" actId="1076"/>
      <pc:docMkLst>
        <pc:docMk/>
      </pc:docMkLst>
      <pc:sldChg chg="addSp delSp modSp mod">
        <pc:chgData name="Marieke Drabbe" userId="b9b1a049-6b87-453c-9d4e-1b3ea0ffd634" providerId="ADAL" clId="{8E56CC3A-1D07-4B26-9B34-4B4705FBD6F8}" dt="2021-07-29T19:32:55.678" v="17" actId="1076"/>
        <pc:sldMkLst>
          <pc:docMk/>
          <pc:sldMk cId="4159768415" sldId="256"/>
        </pc:sldMkLst>
        <pc:spChg chg="mod">
          <ac:chgData name="Marieke Drabbe" userId="b9b1a049-6b87-453c-9d4e-1b3ea0ffd634" providerId="ADAL" clId="{8E56CC3A-1D07-4B26-9B34-4B4705FBD6F8}" dt="2021-07-29T19:25:40.298" v="8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08.094" v="11" actId="207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1.177" v="12" actId="20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3.265" v="13" actId="20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5.551" v="14" actId="20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7.620" v="15" actId="20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21.303" v="16" actId="20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5:48.098" v="10" actId="1076"/>
          <ac:spMkLst>
            <pc:docMk/>
            <pc:sldMk cId="4159768415" sldId="256"/>
            <ac:spMk id="12" creationId="{00000000-0000-0000-0000-000000000000}"/>
          </ac:spMkLst>
        </pc:spChg>
        <pc:picChg chg="del">
          <ac:chgData name="Marieke Drabbe" userId="b9b1a049-6b87-453c-9d4e-1b3ea0ffd634" providerId="ADAL" clId="{8E56CC3A-1D07-4B26-9B34-4B4705FBD6F8}" dt="2021-07-29T19:24:18.316" v="0" actId="478"/>
          <ac:picMkLst>
            <pc:docMk/>
            <pc:sldMk cId="4159768415" sldId="256"/>
            <ac:picMk id="25" creationId="{892F0D47-E37E-4574-A861-83190B3151E9}"/>
          </ac:picMkLst>
        </pc:picChg>
        <pc:picChg chg="add mod">
          <ac:chgData name="Marieke Drabbe" userId="b9b1a049-6b87-453c-9d4e-1b3ea0ffd634" providerId="ADAL" clId="{8E56CC3A-1D07-4B26-9B34-4B4705FBD6F8}" dt="2021-07-29T19:32:55.678" v="17" actId="1076"/>
          <ac:picMkLst>
            <pc:docMk/>
            <pc:sldMk cId="4159768415" sldId="256"/>
            <ac:picMk id="26" creationId="{FE0CF2C9-3C67-4C8F-AE9C-61CB763BFA40}"/>
          </ac:picMkLst>
        </pc:picChg>
        <pc:picChg chg="del">
          <ac:chgData name="Marieke Drabbe" userId="b9b1a049-6b87-453c-9d4e-1b3ea0ffd634" providerId="ADAL" clId="{8E56CC3A-1D07-4B26-9B34-4B4705FBD6F8}" dt="2021-07-29T19:25:13.814" v="2" actId="478"/>
          <ac:picMkLst>
            <pc:docMk/>
            <pc:sldMk cId="4159768415" sldId="256"/>
            <ac:picMk id="1026" creationId="{00000000-0000-0000-0000-000000000000}"/>
          </ac:picMkLst>
        </pc:picChg>
      </pc:sldChg>
    </pc:docChg>
  </pc:docChgLst>
  <pc:docChgLst>
    <pc:chgData name="Pascalle Cup" userId="acdf420d-3d1b-463e-9173-44ff0cd1b36a" providerId="ADAL" clId="{A37DC6D7-9D92-4A9F-A087-F5973C145543}"/>
    <pc:docChg chg="modSld">
      <pc:chgData name="Pascalle Cup" userId="acdf420d-3d1b-463e-9173-44ff0cd1b36a" providerId="ADAL" clId="{A37DC6D7-9D92-4A9F-A087-F5973C145543}" dt="2021-06-14T08:53:18.905" v="58" actId="20577"/>
      <pc:docMkLst>
        <pc:docMk/>
      </pc:docMkLst>
      <pc:sldChg chg="modSp mod">
        <pc:chgData name="Pascalle Cup" userId="acdf420d-3d1b-463e-9173-44ff0cd1b36a" providerId="ADAL" clId="{A37DC6D7-9D92-4A9F-A087-F5973C145543}" dt="2021-06-14T08:53:18.905" v="58" actId="20577"/>
        <pc:sldMkLst>
          <pc:docMk/>
          <pc:sldMk cId="4159768415" sldId="256"/>
        </pc:sldMkLst>
        <pc:spChg chg="mod">
          <ac:chgData name="Pascalle Cup" userId="acdf420d-3d1b-463e-9173-44ff0cd1b36a" providerId="ADAL" clId="{A37DC6D7-9D92-4A9F-A087-F5973C145543}" dt="2021-06-14T08:53:18.905" v="58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Pascalle Cup" userId="abbe84a0-611b-406e-b251-e8b4b71c069a" providerId="ADAL" clId="{0A16F7B6-C79C-4509-A558-E890D5F1869E}"/>
    <pc:docChg chg="undo custSel modSld">
      <pc:chgData name="Pascalle Cup" userId="abbe84a0-611b-406e-b251-e8b4b71c069a" providerId="ADAL" clId="{0A16F7B6-C79C-4509-A558-E890D5F1869E}" dt="2022-06-16T14:31:51.815" v="150" actId="1076"/>
      <pc:docMkLst>
        <pc:docMk/>
      </pc:docMkLst>
      <pc:sldChg chg="modSp mod">
        <pc:chgData name="Pascalle Cup" userId="abbe84a0-611b-406e-b251-e8b4b71c069a" providerId="ADAL" clId="{0A16F7B6-C79C-4509-A558-E890D5F1869E}" dt="2022-06-16T14:31:51.815" v="150" actId="1076"/>
        <pc:sldMkLst>
          <pc:docMk/>
          <pc:sldMk cId="4159768415" sldId="256"/>
        </pc:sldMkLst>
        <pc:spChg chg="mod">
          <ac:chgData name="Pascalle Cup" userId="abbe84a0-611b-406e-b251-e8b4b71c069a" providerId="ADAL" clId="{0A16F7B6-C79C-4509-A558-E890D5F1869E}" dt="2022-06-16T14:31:49.863" v="149" actId="1076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Pascalle Cup" userId="abbe84a0-611b-406e-b251-e8b4b71c069a" providerId="ADAL" clId="{0A16F7B6-C79C-4509-A558-E890D5F1869E}" dt="2022-06-16T14:31:45.342" v="147" actId="1076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Pascalle Cup" userId="abbe84a0-611b-406e-b251-e8b4b71c069a" providerId="ADAL" clId="{0A16F7B6-C79C-4509-A558-E890D5F1869E}" dt="2022-06-16T14:31:39.886" v="145" actId="1076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Pascalle Cup" userId="abbe84a0-611b-406e-b251-e8b4b71c069a" providerId="ADAL" clId="{0A16F7B6-C79C-4509-A558-E890D5F1869E}" dt="2022-06-16T14:31:33.262" v="144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Pascalle Cup" userId="abbe84a0-611b-406e-b251-e8b4b71c069a" providerId="ADAL" clId="{0A16F7B6-C79C-4509-A558-E890D5F1869E}" dt="2022-06-16T12:25:30.024" v="105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Pascalle Cup" userId="abbe84a0-611b-406e-b251-e8b4b71c069a" providerId="ADAL" clId="{0A16F7B6-C79C-4509-A558-E890D5F1869E}" dt="2022-06-16T14:31:51.815" v="150" actId="1076"/>
          <ac:picMkLst>
            <pc:docMk/>
            <pc:sldMk cId="4159768415" sldId="256"/>
            <ac:picMk id="19" creationId="{00000000-0000-0000-0000-000000000000}"/>
          </ac:picMkLst>
        </pc:picChg>
        <pc:picChg chg="mod">
          <ac:chgData name="Pascalle Cup" userId="abbe84a0-611b-406e-b251-e8b4b71c069a" providerId="ADAL" clId="{0A16F7B6-C79C-4509-A558-E890D5F1869E}" dt="2022-06-16T14:31:47.038" v="148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Pascalle Cup" userId="abbe84a0-611b-406e-b251-e8b4b71c069a" providerId="ADAL" clId="{0A16F7B6-C79C-4509-A558-E890D5F1869E}" dt="2022-06-16T14:31:41.863" v="146" actId="1076"/>
          <ac:picMkLst>
            <pc:docMk/>
            <pc:sldMk cId="4159768415" sldId="256"/>
            <ac:picMk id="21" creationId="{00000000-0000-0000-0000-000000000000}"/>
          </ac:picMkLst>
        </pc:picChg>
      </pc:sldChg>
    </pc:docChg>
  </pc:docChgLst>
  <pc:docChgLst>
    <pc:chgData name="Gerjan de Ruiter" userId="5d7c516b-9dcd-41a8-99d3-54425d29895b" providerId="ADAL" clId="{209E7F57-78AF-412B-B4BC-615CB72AF7BE}"/>
    <pc:docChg chg="modSld modMainMaster modNotesMaster">
      <pc:chgData name="Gerjan de Ruiter" userId="5d7c516b-9dcd-41a8-99d3-54425d29895b" providerId="ADAL" clId="{209E7F57-78AF-412B-B4BC-615CB72AF7BE}" dt="2023-07-10T09:39:58.926" v="53" actId="20577"/>
      <pc:docMkLst>
        <pc:docMk/>
      </pc:docMkLst>
      <pc:sldChg chg="modSp mod modNotes">
        <pc:chgData name="Gerjan de Ruiter" userId="5d7c516b-9dcd-41a8-99d3-54425d29895b" providerId="ADAL" clId="{209E7F57-78AF-412B-B4BC-615CB72AF7BE}" dt="2023-07-10T09:39:58.926" v="53" actId="20577"/>
        <pc:sldMkLst>
          <pc:docMk/>
          <pc:sldMk cId="4159768415" sldId="256"/>
        </pc:sldMkLst>
        <pc:spChg chg="mod">
          <ac:chgData name="Gerjan de Ruiter" userId="5d7c516b-9dcd-41a8-99d3-54425d29895b" providerId="ADAL" clId="{209E7F57-78AF-412B-B4BC-615CB72AF7BE}" dt="2023-06-20T10:58:34.803" v="24" actId="1076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9:11.555" v="31" actId="1076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9:17.785" v="33" actId="14100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9:25.647" v="35" actId="14100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9:45.219" v="39" actId="14100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9:55.154" v="42" actId="1076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9:51.637" v="41" actId="14100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8:41.616" v="26" actId="14100"/>
          <ac:spMkLst>
            <pc:docMk/>
            <pc:sldMk cId="4159768415" sldId="256"/>
            <ac:spMk id="12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8:31.761" v="23"/>
          <ac:spMkLst>
            <pc:docMk/>
            <pc:sldMk cId="4159768415" sldId="256"/>
            <ac:spMk id="14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8:31.761" v="23"/>
          <ac:spMkLst>
            <pc:docMk/>
            <pc:sldMk cId="4159768415" sldId="256"/>
            <ac:spMk id="15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8:31.761" v="23"/>
          <ac:spMkLst>
            <pc:docMk/>
            <pc:sldMk cId="4159768415" sldId="256"/>
            <ac:spMk id="16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7-10T09:39:58.926" v="53" actId="20577"/>
          <ac:spMkLst>
            <pc:docMk/>
            <pc:sldMk cId="4159768415" sldId="256"/>
            <ac:spMk id="17" creationId="{00000000-0000-0000-0000-000000000000}"/>
          </ac:spMkLst>
        </pc:spChg>
        <pc:picChg chg="mod">
          <ac:chgData name="Gerjan de Ruiter" userId="5d7c516b-9dcd-41a8-99d3-54425d29895b" providerId="ADAL" clId="{209E7F57-78AF-412B-B4BC-615CB72AF7BE}" dt="2023-06-20T10:59:02.886" v="29" actId="1076"/>
          <ac:picMkLst>
            <pc:docMk/>
            <pc:sldMk cId="4159768415" sldId="256"/>
            <ac:picMk id="19" creationId="{00000000-0000-0000-0000-000000000000}"/>
          </ac:picMkLst>
        </pc:picChg>
        <pc:picChg chg="mod">
          <ac:chgData name="Gerjan de Ruiter" userId="5d7c516b-9dcd-41a8-99d3-54425d29895b" providerId="ADAL" clId="{209E7F57-78AF-412B-B4BC-615CB72AF7BE}" dt="2023-06-20T10:58:56.107" v="28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Gerjan de Ruiter" userId="5d7c516b-9dcd-41a8-99d3-54425d29895b" providerId="ADAL" clId="{209E7F57-78AF-412B-B4BC-615CB72AF7BE}" dt="2023-06-20T10:58:52.504" v="27" actId="1076"/>
          <ac:picMkLst>
            <pc:docMk/>
            <pc:sldMk cId="4159768415" sldId="256"/>
            <ac:picMk id="21" creationId="{00000000-0000-0000-0000-000000000000}"/>
          </ac:picMkLst>
        </pc:picChg>
        <pc:picChg chg="mod">
          <ac:chgData name="Gerjan de Ruiter" userId="5d7c516b-9dcd-41a8-99d3-54425d29895b" providerId="ADAL" clId="{209E7F57-78AF-412B-B4BC-615CB72AF7BE}" dt="2023-06-20T10:59:41.433" v="38" actId="1076"/>
          <ac:picMkLst>
            <pc:docMk/>
            <pc:sldMk cId="4159768415" sldId="256"/>
            <ac:picMk id="22" creationId="{00000000-0000-0000-0000-000000000000}"/>
          </ac:picMkLst>
        </pc:picChg>
        <pc:picChg chg="mod">
          <ac:chgData name="Gerjan de Ruiter" userId="5d7c516b-9dcd-41a8-99d3-54425d29895b" providerId="ADAL" clId="{209E7F57-78AF-412B-B4BC-615CB72AF7BE}" dt="2023-06-20T10:59:31.762" v="36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Gerjan de Ruiter" userId="5d7c516b-9dcd-41a8-99d3-54425d29895b" providerId="ADAL" clId="{209E7F57-78AF-412B-B4BC-615CB72AF7BE}" dt="2023-06-20T11:00:05.133" v="43" actId="1076"/>
          <ac:picMkLst>
            <pc:docMk/>
            <pc:sldMk cId="4159768415" sldId="256"/>
            <ac:picMk id="24" creationId="{00000000-0000-0000-0000-000000000000}"/>
          </ac:picMkLst>
        </pc:picChg>
        <pc:picChg chg="mod">
          <ac:chgData name="Gerjan de Ruiter" userId="5d7c516b-9dcd-41a8-99d3-54425d29895b" providerId="ADAL" clId="{209E7F57-78AF-412B-B4BC-615CB72AF7BE}" dt="2023-06-20T10:58:31.761" v="23"/>
          <ac:picMkLst>
            <pc:docMk/>
            <pc:sldMk cId="4159768415" sldId="256"/>
            <ac:picMk id="26" creationId="{FE0CF2C9-3C67-4C8F-AE9C-61CB763BFA40}"/>
          </ac:picMkLst>
        </pc:picChg>
      </pc:sldChg>
      <pc:sldMasterChg chg="modSp modSldLayout">
        <pc:chgData name="Gerjan de Ruiter" userId="5d7c516b-9dcd-41a8-99d3-54425d29895b" providerId="ADAL" clId="{209E7F57-78AF-412B-B4BC-615CB72AF7BE}" dt="2023-06-20T10:58:31.761" v="23"/>
        <pc:sldMasterMkLst>
          <pc:docMk/>
          <pc:sldMasterMk cId="779377960" sldId="2147483648"/>
        </pc:sldMasterMkLst>
        <pc:spChg chg="mod">
          <ac:chgData name="Gerjan de Ruiter" userId="5d7c516b-9dcd-41a8-99d3-54425d29895b" providerId="ADAL" clId="{209E7F57-78AF-412B-B4BC-615CB72AF7BE}" dt="2023-06-20T10:58:31.761" v="23"/>
          <ac:spMkLst>
            <pc:docMk/>
            <pc:sldMasterMk cId="779377960" sldId="2147483648"/>
            <ac:spMk id="2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8:31.761" v="23"/>
          <ac:spMkLst>
            <pc:docMk/>
            <pc:sldMasterMk cId="779377960" sldId="2147483648"/>
            <ac:spMk id="3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8:31.761" v="23"/>
          <ac:spMkLst>
            <pc:docMk/>
            <pc:sldMasterMk cId="779377960" sldId="2147483648"/>
            <ac:spMk id="4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8:31.761" v="23"/>
          <ac:spMkLst>
            <pc:docMk/>
            <pc:sldMasterMk cId="779377960" sldId="2147483648"/>
            <ac:spMk id="5" creationId="{00000000-0000-0000-0000-000000000000}"/>
          </ac:spMkLst>
        </pc:spChg>
        <pc:spChg chg="mod">
          <ac:chgData name="Gerjan de Ruiter" userId="5d7c516b-9dcd-41a8-99d3-54425d29895b" providerId="ADAL" clId="{209E7F57-78AF-412B-B4BC-615CB72AF7BE}" dt="2023-06-20T10:58:31.761" v="23"/>
          <ac:spMkLst>
            <pc:docMk/>
            <pc:sldMasterMk cId="779377960" sldId="2147483648"/>
            <ac:spMk id="6" creationId="{00000000-0000-0000-0000-000000000000}"/>
          </ac:spMkLst>
        </pc:spChg>
        <pc:sldLayoutChg chg="modSp">
          <pc:chgData name="Gerjan de Ruiter" userId="5d7c516b-9dcd-41a8-99d3-54425d29895b" providerId="ADAL" clId="{209E7F57-78AF-412B-B4BC-615CB72AF7BE}" dt="2023-06-20T10:58:31.761" v="23"/>
          <pc:sldLayoutMkLst>
            <pc:docMk/>
            <pc:sldMasterMk cId="779377960" sldId="2147483648"/>
            <pc:sldLayoutMk cId="943961434" sldId="2147483649"/>
          </pc:sldLayoutMkLst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943961434" sldId="2147483649"/>
              <ac:spMk id="2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943961434" sldId="2147483649"/>
              <ac:spMk id="3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209E7F57-78AF-412B-B4BC-615CB72AF7BE}" dt="2023-06-20T10:58:31.761" v="23"/>
          <pc:sldLayoutMkLst>
            <pc:docMk/>
            <pc:sldMasterMk cId="779377960" sldId="2147483648"/>
            <pc:sldLayoutMk cId="3527250243" sldId="2147483651"/>
          </pc:sldLayoutMkLst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3527250243" sldId="2147483651"/>
              <ac:spMk id="2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3527250243" sldId="2147483651"/>
              <ac:spMk id="3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209E7F57-78AF-412B-B4BC-615CB72AF7BE}" dt="2023-06-20T10:58:31.761" v="23"/>
          <pc:sldLayoutMkLst>
            <pc:docMk/>
            <pc:sldMasterMk cId="779377960" sldId="2147483648"/>
            <pc:sldLayoutMk cId="1882352079" sldId="2147483652"/>
          </pc:sldLayoutMkLst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1882352079" sldId="2147483652"/>
              <ac:spMk id="3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1882352079" sldId="2147483652"/>
              <ac:spMk id="4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209E7F57-78AF-412B-B4BC-615CB72AF7BE}" dt="2023-06-20T10:58:31.761" v="23"/>
          <pc:sldLayoutMkLst>
            <pc:docMk/>
            <pc:sldMasterMk cId="779377960" sldId="2147483648"/>
            <pc:sldLayoutMk cId="3057235210" sldId="2147483653"/>
          </pc:sldLayoutMkLst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3057235210" sldId="2147483653"/>
              <ac:spMk id="3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3057235210" sldId="2147483653"/>
              <ac:spMk id="4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3057235210" sldId="2147483653"/>
              <ac:spMk id="5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3057235210" sldId="2147483653"/>
              <ac:spMk id="6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209E7F57-78AF-412B-B4BC-615CB72AF7BE}" dt="2023-06-20T10:58:31.761" v="23"/>
          <pc:sldLayoutMkLst>
            <pc:docMk/>
            <pc:sldMasterMk cId="779377960" sldId="2147483648"/>
            <pc:sldLayoutMk cId="896652681" sldId="2147483656"/>
          </pc:sldLayoutMkLst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896652681" sldId="2147483656"/>
              <ac:spMk id="2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896652681" sldId="2147483656"/>
              <ac:spMk id="3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896652681" sldId="2147483656"/>
              <ac:spMk id="4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209E7F57-78AF-412B-B4BC-615CB72AF7BE}" dt="2023-06-20T10:58:31.761" v="23"/>
          <pc:sldLayoutMkLst>
            <pc:docMk/>
            <pc:sldMasterMk cId="779377960" sldId="2147483648"/>
            <pc:sldLayoutMk cId="1612441965" sldId="2147483657"/>
          </pc:sldLayoutMkLst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1612441965" sldId="2147483657"/>
              <ac:spMk id="2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1612441965" sldId="2147483657"/>
              <ac:spMk id="3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1612441965" sldId="2147483657"/>
              <ac:spMk id="4" creationId="{00000000-0000-0000-0000-000000000000}"/>
            </ac:spMkLst>
          </pc:spChg>
        </pc:sldLayoutChg>
        <pc:sldLayoutChg chg="modSp">
          <pc:chgData name="Gerjan de Ruiter" userId="5d7c516b-9dcd-41a8-99d3-54425d29895b" providerId="ADAL" clId="{209E7F57-78AF-412B-B4BC-615CB72AF7BE}" dt="2023-06-20T10:58:31.761" v="23"/>
          <pc:sldLayoutMkLst>
            <pc:docMk/>
            <pc:sldMasterMk cId="779377960" sldId="2147483648"/>
            <pc:sldLayoutMk cId="3991902126" sldId="2147483659"/>
          </pc:sldLayoutMkLst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3991902126" sldId="2147483659"/>
              <ac:spMk id="2" creationId="{00000000-0000-0000-0000-000000000000}"/>
            </ac:spMkLst>
          </pc:spChg>
          <pc:spChg chg="mod">
            <ac:chgData name="Gerjan de Ruiter" userId="5d7c516b-9dcd-41a8-99d3-54425d29895b" providerId="ADAL" clId="{209E7F57-78AF-412B-B4BC-615CB72AF7BE}" dt="2023-06-20T10:58:31.761" v="23"/>
            <ac:spMkLst>
              <pc:docMk/>
              <pc:sldMasterMk cId="779377960" sldId="2147483648"/>
              <pc:sldLayoutMk cId="3991902126" sldId="2147483659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8336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79375" y="739775"/>
            <a:ext cx="6583363" cy="3703638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10-7-2023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scriptie.nl/scriptiehulp/onderzoeksmethode/fasen-van-de-onderzoeksmethode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s://specials.han.nl/sites/studiecentra/auteursrechten/bronnen-vermelden/apa-normen-citeren-en-par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7550" y="0"/>
            <a:ext cx="408018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47657" y="1188309"/>
            <a:ext cx="487593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2F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hebt passende hoofd- en deelvragen geformuleerd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onderzoeksmethodes onderscheiden.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de gekozen veldonderzoeksmethode onderbouwen. 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47657" y="2383800"/>
            <a:ext cx="487593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Een verslag met daarin: 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Uitwerking van de hoofd- en deelvragen, passend bij de casus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Motivatie van de gekozen onderzoeksmethodes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Uitwerking gekozen methodes 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947658" y="3737453"/>
            <a:ext cx="4875934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Formuleer op basis van jullie casus de hoofd- en deelvragen.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Jullie maken een keuze uit de onderzoeksmethodes die gebruikt worden voor het kwalitatieve en kwantitatieve 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Motiveer waarom de gekozen methodes geschikt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de methodes uit zodat je klaar bent voor de uitvoering van het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Denk aan de APA-bronvermelding	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681355" y="1037164"/>
            <a:ext cx="376975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Deadline 17-9-2023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 err="1">
                <a:ea typeface="Calibri" pitchFamily="34" charset="0"/>
                <a:cs typeface="Arial"/>
              </a:rPr>
              <a:t>Feedbackfriends</a:t>
            </a:r>
            <a:r>
              <a:rPr lang="nl-NL" sz="1200" dirty="0">
                <a:ea typeface="Calibri" pitchFamily="34" charset="0"/>
                <a:cs typeface="Arial"/>
              </a:rPr>
              <a:t>  19-09-2023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6666219" y="2295711"/>
            <a:ext cx="3784893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thema ‘onderzoek’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Input Gemeente Tilburg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696405" y="3414729"/>
            <a:ext cx="375470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over onderzoeksmethoden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Fasen van de onderzoeksmethode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4"/>
              </a:rPr>
              <a:t>Richtlijnen APA-bronvermelding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400468" y="6554104"/>
            <a:ext cx="11791532" cy="349017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2979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1847850" y="2708276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1847850" y="2781301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2532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2324 LBS 1</a:t>
            </a:r>
            <a:r>
              <a:rPr lang="nl-NL" sz="2800" dirty="0">
                <a:latin typeface="Calibri" pitchFamily="34" charset="0"/>
              </a:rPr>
              <a:t> </a:t>
            </a:r>
            <a:r>
              <a:rPr lang="nl-NL" sz="2800">
                <a:latin typeface="Calibri" pitchFamily="34" charset="0"/>
              </a:rPr>
              <a:t>Onderzoeksopzet</a:t>
            </a:r>
            <a:endParaRPr lang="nl-NL" sz="2800" dirty="0">
              <a:latin typeface="Calibri" pitchFamily="34" charset="0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524395" y="1091423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3070" y="2266097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3070" y="3737453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94226" y="1217164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237520" y="3493602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6117742" y="2363306"/>
            <a:ext cx="269390" cy="260485"/>
          </a:xfrm>
          <a:prstGeom prst="rect">
            <a:avLst/>
          </a:prstGeom>
        </p:spPr>
      </p:pic>
      <p:pic>
        <p:nvPicPr>
          <p:cNvPr id="26" name="Picture 37">
            <a:extLst>
              <a:ext uri="{FF2B5EF4-FFF2-40B4-BE49-F238E27FC236}">
                <a16:creationId xmlns:a16="http://schemas.microsoft.com/office/drawing/2014/main" id="{FE0CF2C9-3C67-4C8F-AE9C-61CB763BFA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7270" y="5480223"/>
            <a:ext cx="3448429" cy="10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08981B-7895-4B70-8CC7-891E9C643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9B4BBBF-F6F2-4FA6-8CB3-FAB7971FAAEC}">
  <ds:schemaRefs>
    <ds:schemaRef ds:uri="http://schemas.microsoft.com/office/2006/metadata/properties"/>
    <ds:schemaRef ds:uri="http://schemas.microsoft.com/office/infopath/2007/PartnerControls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A41FBF30-95B1-4316-AFDA-C916C5EB25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151</Words>
  <Application>Microsoft Office PowerPoint</Application>
  <PresentationFormat>Breedbeeld</PresentationFormat>
  <Paragraphs>30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Gerjan de Ruiter</cp:lastModifiedBy>
  <cp:revision>2</cp:revision>
  <cp:lastPrinted>2014-09-03T06:23:20Z</cp:lastPrinted>
  <dcterms:created xsi:type="dcterms:W3CDTF">2014-08-31T07:53:19Z</dcterms:created>
  <dcterms:modified xsi:type="dcterms:W3CDTF">2023-07-10T09:40:00Z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  <property fmtid="{D5CDD505-2E9C-101B-9397-08002B2CF9AE}" pid="5" name="MediaServiceImageTags">
    <vt:lpwstr/>
  </property>
</Properties>
</file>