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669" r:id="rId5"/>
  </p:sldMasterIdLst>
  <p:notesMasterIdLst>
    <p:notesMasterId r:id="rId24"/>
  </p:notesMasterIdLst>
  <p:sldIdLst>
    <p:sldId id="292" r:id="rId6"/>
    <p:sldId id="297" r:id="rId7"/>
    <p:sldId id="295" r:id="rId8"/>
    <p:sldId id="296" r:id="rId9"/>
    <p:sldId id="281" r:id="rId10"/>
    <p:sldId id="280" r:id="rId11"/>
    <p:sldId id="282" r:id="rId12"/>
    <p:sldId id="288" r:id="rId13"/>
    <p:sldId id="289" r:id="rId14"/>
    <p:sldId id="287" r:id="rId15"/>
    <p:sldId id="298" r:id="rId16"/>
    <p:sldId id="283" r:id="rId17"/>
    <p:sldId id="299" r:id="rId18"/>
    <p:sldId id="300" r:id="rId19"/>
    <p:sldId id="346" r:id="rId20"/>
    <p:sldId id="347" r:id="rId21"/>
    <p:sldId id="256" r:id="rId22"/>
    <p:sldId id="348" r:id="rId23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C8D200"/>
    <a:srgbClr val="D8D922"/>
    <a:srgbClr val="D8D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A2072F-555D-4636-BA68-2B4A6807064D}" v="57" dt="2024-02-06T09:33:50.4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Stijl, licht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7" autoAdjust="0"/>
    <p:restoredTop sz="91906" autoAdjust="0"/>
  </p:normalViewPr>
  <p:slideViewPr>
    <p:cSldViewPr snapToGrid="0">
      <p:cViewPr varScale="1">
        <p:scale>
          <a:sx n="109" d="100"/>
          <a:sy n="109" d="100"/>
        </p:scale>
        <p:origin x="108" y="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Noordeloos" userId="df9f46e9-7760-4f6a-814f-9e8180d7b46a" providerId="ADAL" clId="{E4A2072F-555D-4636-BA68-2B4A6807064D}"/>
    <pc:docChg chg="undo redo custSel addSld delSld modSld sldOrd">
      <pc:chgData name="Thomas Noordeloos" userId="df9f46e9-7760-4f6a-814f-9e8180d7b46a" providerId="ADAL" clId="{E4A2072F-555D-4636-BA68-2B4A6807064D}" dt="2024-02-06T09:39:47.426" v="1272" actId="20577"/>
      <pc:docMkLst>
        <pc:docMk/>
      </pc:docMkLst>
      <pc:sldChg chg="modSp mod">
        <pc:chgData name="Thomas Noordeloos" userId="df9f46e9-7760-4f6a-814f-9e8180d7b46a" providerId="ADAL" clId="{E4A2072F-555D-4636-BA68-2B4A6807064D}" dt="2024-02-06T09:26:23.754" v="798" actId="108"/>
        <pc:sldMkLst>
          <pc:docMk/>
          <pc:sldMk cId="4132212741" sldId="256"/>
        </pc:sldMkLst>
        <pc:spChg chg="mod">
          <ac:chgData name="Thomas Noordeloos" userId="df9f46e9-7760-4f6a-814f-9e8180d7b46a" providerId="ADAL" clId="{E4A2072F-555D-4636-BA68-2B4A6807064D}" dt="2024-02-06T09:25:59.268" v="794" actId="14100"/>
          <ac:spMkLst>
            <pc:docMk/>
            <pc:sldMk cId="4132212741" sldId="256"/>
            <ac:spMk id="21" creationId="{00000000-0000-0000-0000-000000000000}"/>
          </ac:spMkLst>
        </pc:spChg>
        <pc:spChg chg="mod">
          <ac:chgData name="Thomas Noordeloos" userId="df9f46e9-7760-4f6a-814f-9e8180d7b46a" providerId="ADAL" clId="{E4A2072F-555D-4636-BA68-2B4A6807064D}" dt="2024-02-06T09:25:41.986" v="770" actId="207"/>
          <ac:spMkLst>
            <pc:docMk/>
            <pc:sldMk cId="4132212741" sldId="256"/>
            <ac:spMk id="23" creationId="{00000000-0000-0000-0000-000000000000}"/>
          </ac:spMkLst>
        </pc:spChg>
        <pc:spChg chg="mod">
          <ac:chgData name="Thomas Noordeloos" userId="df9f46e9-7760-4f6a-814f-9e8180d7b46a" providerId="ADAL" clId="{E4A2072F-555D-4636-BA68-2B4A6807064D}" dt="2024-02-06T09:26:23.754" v="798" actId="108"/>
          <ac:spMkLst>
            <pc:docMk/>
            <pc:sldMk cId="4132212741" sldId="256"/>
            <ac:spMk id="24" creationId="{00000000-0000-0000-0000-000000000000}"/>
          </ac:spMkLst>
        </pc:spChg>
      </pc:sldChg>
      <pc:sldChg chg="delSp del mod">
        <pc:chgData name="Thomas Noordeloos" userId="df9f46e9-7760-4f6a-814f-9e8180d7b46a" providerId="ADAL" clId="{E4A2072F-555D-4636-BA68-2B4A6807064D}" dt="2024-02-06T09:10:38.611" v="692" actId="47"/>
        <pc:sldMkLst>
          <pc:docMk/>
          <pc:sldMk cId="0" sldId="261"/>
        </pc:sldMkLst>
        <pc:spChg chg="del">
          <ac:chgData name="Thomas Noordeloos" userId="df9f46e9-7760-4f6a-814f-9e8180d7b46a" providerId="ADAL" clId="{E4A2072F-555D-4636-BA68-2B4A6807064D}" dt="2024-02-06T09:09:41.366" v="687" actId="478"/>
          <ac:spMkLst>
            <pc:docMk/>
            <pc:sldMk cId="0" sldId="261"/>
            <ac:spMk id="329" creationId="{00000000-0000-0000-0000-000000000000}"/>
          </ac:spMkLst>
        </pc:spChg>
        <pc:picChg chg="del">
          <ac:chgData name="Thomas Noordeloos" userId="df9f46e9-7760-4f6a-814f-9e8180d7b46a" providerId="ADAL" clId="{E4A2072F-555D-4636-BA68-2B4A6807064D}" dt="2024-02-06T09:09:40.518" v="686" actId="478"/>
          <ac:picMkLst>
            <pc:docMk/>
            <pc:sldMk cId="0" sldId="261"/>
            <ac:picMk id="330" creationId="{00000000-0000-0000-0000-000000000000}"/>
          </ac:picMkLst>
        </pc:picChg>
      </pc:sldChg>
      <pc:sldChg chg="addSp modSp del">
        <pc:chgData name="Thomas Noordeloos" userId="df9f46e9-7760-4f6a-814f-9e8180d7b46a" providerId="ADAL" clId="{E4A2072F-555D-4636-BA68-2B4A6807064D}" dt="2024-02-06T09:23:05.137" v="759" actId="47"/>
        <pc:sldMkLst>
          <pc:docMk/>
          <pc:sldMk cId="0" sldId="262"/>
        </pc:sldMkLst>
        <pc:spChg chg="add mod">
          <ac:chgData name="Thomas Noordeloos" userId="df9f46e9-7760-4f6a-814f-9e8180d7b46a" providerId="ADAL" clId="{E4A2072F-555D-4636-BA68-2B4A6807064D}" dt="2024-02-06T09:11:03.569" v="694"/>
          <ac:spMkLst>
            <pc:docMk/>
            <pc:sldMk cId="0" sldId="262"/>
            <ac:spMk id="2" creationId="{4DBF65B3-81A2-5FDA-4B99-4F5CD6A613E5}"/>
          </ac:spMkLst>
        </pc:spChg>
        <pc:spChg chg="add mod">
          <ac:chgData name="Thomas Noordeloos" userId="df9f46e9-7760-4f6a-814f-9e8180d7b46a" providerId="ADAL" clId="{E4A2072F-555D-4636-BA68-2B4A6807064D}" dt="2024-02-06T09:11:03.569" v="694"/>
          <ac:spMkLst>
            <pc:docMk/>
            <pc:sldMk cId="0" sldId="262"/>
            <ac:spMk id="3" creationId="{64B5DD91-B73E-B206-8ECF-4512B46F750D}"/>
          </ac:spMkLst>
        </pc:spChg>
        <pc:spChg chg="add mod">
          <ac:chgData name="Thomas Noordeloos" userId="df9f46e9-7760-4f6a-814f-9e8180d7b46a" providerId="ADAL" clId="{E4A2072F-555D-4636-BA68-2B4A6807064D}" dt="2024-02-06T09:11:03.569" v="694"/>
          <ac:spMkLst>
            <pc:docMk/>
            <pc:sldMk cId="0" sldId="262"/>
            <ac:spMk id="4" creationId="{4C057B01-68A0-EAAB-E18B-FB04E32586D0}"/>
          </ac:spMkLst>
        </pc:spChg>
        <pc:spChg chg="add mod">
          <ac:chgData name="Thomas Noordeloos" userId="df9f46e9-7760-4f6a-814f-9e8180d7b46a" providerId="ADAL" clId="{E4A2072F-555D-4636-BA68-2B4A6807064D}" dt="2024-02-06T09:11:03.569" v="694"/>
          <ac:spMkLst>
            <pc:docMk/>
            <pc:sldMk cId="0" sldId="262"/>
            <ac:spMk id="5" creationId="{E8B216E8-E143-F748-DC51-3ACEC968CD9B}"/>
          </ac:spMkLst>
        </pc:spChg>
        <pc:spChg chg="add mod">
          <ac:chgData name="Thomas Noordeloos" userId="df9f46e9-7760-4f6a-814f-9e8180d7b46a" providerId="ADAL" clId="{E4A2072F-555D-4636-BA68-2B4A6807064D}" dt="2024-02-06T09:11:03.569" v="694"/>
          <ac:spMkLst>
            <pc:docMk/>
            <pc:sldMk cId="0" sldId="262"/>
            <ac:spMk id="6" creationId="{FB6F9FE1-206A-83FF-9AEB-3DD7696D51CA}"/>
          </ac:spMkLst>
        </pc:spChg>
        <pc:spChg chg="add mod">
          <ac:chgData name="Thomas Noordeloos" userId="df9f46e9-7760-4f6a-814f-9e8180d7b46a" providerId="ADAL" clId="{E4A2072F-555D-4636-BA68-2B4A6807064D}" dt="2024-02-06T09:11:03.569" v="694"/>
          <ac:spMkLst>
            <pc:docMk/>
            <pc:sldMk cId="0" sldId="262"/>
            <ac:spMk id="7" creationId="{C090DEE5-354D-A44E-B69F-F121FEDEA4C1}"/>
          </ac:spMkLst>
        </pc:spChg>
        <pc:picChg chg="add mod">
          <ac:chgData name="Thomas Noordeloos" userId="df9f46e9-7760-4f6a-814f-9e8180d7b46a" providerId="ADAL" clId="{E4A2072F-555D-4636-BA68-2B4A6807064D}" dt="2024-02-06T09:11:03.569" v="694"/>
          <ac:picMkLst>
            <pc:docMk/>
            <pc:sldMk cId="0" sldId="262"/>
            <ac:picMk id="8" creationId="{1B21FB60-018C-BC21-BBA5-5742D54FAA98}"/>
          </ac:picMkLst>
        </pc:picChg>
        <pc:picChg chg="add mod">
          <ac:chgData name="Thomas Noordeloos" userId="df9f46e9-7760-4f6a-814f-9e8180d7b46a" providerId="ADAL" clId="{E4A2072F-555D-4636-BA68-2B4A6807064D}" dt="2024-02-06T09:11:03.569" v="694"/>
          <ac:picMkLst>
            <pc:docMk/>
            <pc:sldMk cId="0" sldId="262"/>
            <ac:picMk id="9" creationId="{C26D3EA6-2500-382E-6800-37C93C362C8D}"/>
          </ac:picMkLst>
        </pc:picChg>
      </pc:sldChg>
      <pc:sldChg chg="modSp mod ord">
        <pc:chgData name="Thomas Noordeloos" userId="df9f46e9-7760-4f6a-814f-9e8180d7b46a" providerId="ADAL" clId="{E4A2072F-555D-4636-BA68-2B4A6807064D}" dt="2024-01-31T15:23:59.202" v="164" actId="113"/>
        <pc:sldMkLst>
          <pc:docMk/>
          <pc:sldMk cId="2001252079" sldId="280"/>
        </pc:sldMkLst>
        <pc:spChg chg="mod">
          <ac:chgData name="Thomas Noordeloos" userId="df9f46e9-7760-4f6a-814f-9e8180d7b46a" providerId="ADAL" clId="{E4A2072F-555D-4636-BA68-2B4A6807064D}" dt="2024-01-31T15:23:59.202" v="164" actId="113"/>
          <ac:spMkLst>
            <pc:docMk/>
            <pc:sldMk cId="2001252079" sldId="280"/>
            <ac:spMk id="3" creationId="{00000000-0000-0000-0000-000000000000}"/>
          </ac:spMkLst>
        </pc:spChg>
      </pc:sldChg>
      <pc:sldChg chg="modSp mod">
        <pc:chgData name="Thomas Noordeloos" userId="df9f46e9-7760-4f6a-814f-9e8180d7b46a" providerId="ADAL" clId="{E4A2072F-555D-4636-BA68-2B4A6807064D}" dt="2024-01-31T15:18:17.818" v="47" actId="20577"/>
        <pc:sldMkLst>
          <pc:docMk/>
          <pc:sldMk cId="4106069234" sldId="282"/>
        </pc:sldMkLst>
        <pc:spChg chg="mod">
          <ac:chgData name="Thomas Noordeloos" userId="df9f46e9-7760-4f6a-814f-9e8180d7b46a" providerId="ADAL" clId="{E4A2072F-555D-4636-BA68-2B4A6807064D}" dt="2024-01-31T15:18:17.818" v="47" actId="20577"/>
          <ac:spMkLst>
            <pc:docMk/>
            <pc:sldMk cId="4106069234" sldId="282"/>
            <ac:spMk id="11" creationId="{82C61E2C-FADB-4E51-B79E-A490A0B86853}"/>
          </ac:spMkLst>
        </pc:spChg>
      </pc:sldChg>
      <pc:sldChg chg="modSp mod">
        <pc:chgData name="Thomas Noordeloos" userId="df9f46e9-7760-4f6a-814f-9e8180d7b46a" providerId="ADAL" clId="{E4A2072F-555D-4636-BA68-2B4A6807064D}" dt="2024-02-06T08:48:32.464" v="685" actId="20577"/>
        <pc:sldMkLst>
          <pc:docMk/>
          <pc:sldMk cId="4134498414" sldId="283"/>
        </pc:sldMkLst>
        <pc:graphicFrameChg chg="mod modGraphic">
          <ac:chgData name="Thomas Noordeloos" userId="df9f46e9-7760-4f6a-814f-9e8180d7b46a" providerId="ADAL" clId="{E4A2072F-555D-4636-BA68-2B4A6807064D}" dt="2024-02-06T08:48:32.464" v="685" actId="20577"/>
          <ac:graphicFrameMkLst>
            <pc:docMk/>
            <pc:sldMk cId="4134498414" sldId="283"/>
            <ac:graphicFrameMk id="4" creationId="{BB169570-9345-481D-A54B-374B3A3D8771}"/>
          </ac:graphicFrameMkLst>
        </pc:graphicFrameChg>
      </pc:sldChg>
      <pc:sldChg chg="modSp mod">
        <pc:chgData name="Thomas Noordeloos" userId="df9f46e9-7760-4f6a-814f-9e8180d7b46a" providerId="ADAL" clId="{E4A2072F-555D-4636-BA68-2B4A6807064D}" dt="2024-02-06T08:33:23.056" v="369"/>
        <pc:sldMkLst>
          <pc:docMk/>
          <pc:sldMk cId="3537927792" sldId="287"/>
        </pc:sldMkLst>
        <pc:graphicFrameChg chg="mod modGraphic">
          <ac:chgData name="Thomas Noordeloos" userId="df9f46e9-7760-4f6a-814f-9e8180d7b46a" providerId="ADAL" clId="{E4A2072F-555D-4636-BA68-2B4A6807064D}" dt="2024-02-06T08:33:23.056" v="369"/>
          <ac:graphicFrameMkLst>
            <pc:docMk/>
            <pc:sldMk cId="3537927792" sldId="287"/>
            <ac:graphicFrameMk id="7" creationId="{B41042EC-016D-7434-50CC-C9EA72951979}"/>
          </ac:graphicFrameMkLst>
        </pc:graphicFrameChg>
      </pc:sldChg>
      <pc:sldChg chg="modSp mod">
        <pc:chgData name="Thomas Noordeloos" userId="df9f46e9-7760-4f6a-814f-9e8180d7b46a" providerId="ADAL" clId="{E4A2072F-555D-4636-BA68-2B4A6807064D}" dt="2024-01-31T15:28:59.650" v="181" actId="20577"/>
        <pc:sldMkLst>
          <pc:docMk/>
          <pc:sldMk cId="1188185906" sldId="289"/>
        </pc:sldMkLst>
        <pc:spChg chg="mod">
          <ac:chgData name="Thomas Noordeloos" userId="df9f46e9-7760-4f6a-814f-9e8180d7b46a" providerId="ADAL" clId="{E4A2072F-555D-4636-BA68-2B4A6807064D}" dt="2024-01-31T15:28:59.650" v="181" actId="20577"/>
          <ac:spMkLst>
            <pc:docMk/>
            <pc:sldMk cId="1188185906" sldId="289"/>
            <ac:spMk id="10" creationId="{00000000-0000-0000-0000-000000000000}"/>
          </ac:spMkLst>
        </pc:spChg>
      </pc:sldChg>
      <pc:sldChg chg="addSp delSp modSp mod modAnim">
        <pc:chgData name="Thomas Noordeloos" userId="df9f46e9-7760-4f6a-814f-9e8180d7b46a" providerId="ADAL" clId="{E4A2072F-555D-4636-BA68-2B4A6807064D}" dt="2024-01-31T14:59:24.647" v="14" actId="732"/>
        <pc:sldMkLst>
          <pc:docMk/>
          <pc:sldMk cId="1813113618" sldId="292"/>
        </pc:sldMkLst>
        <pc:picChg chg="add mod modCrop">
          <ac:chgData name="Thomas Noordeloos" userId="df9f46e9-7760-4f6a-814f-9e8180d7b46a" providerId="ADAL" clId="{E4A2072F-555D-4636-BA68-2B4A6807064D}" dt="2024-01-31T14:59:24.647" v="14" actId="732"/>
          <ac:picMkLst>
            <pc:docMk/>
            <pc:sldMk cId="1813113618" sldId="292"/>
            <ac:picMk id="2" creationId="{6476BC81-2747-9FCB-037F-582ECEAF314C}"/>
          </ac:picMkLst>
        </pc:picChg>
        <pc:picChg chg="del">
          <ac:chgData name="Thomas Noordeloos" userId="df9f46e9-7760-4f6a-814f-9e8180d7b46a" providerId="ADAL" clId="{E4A2072F-555D-4636-BA68-2B4A6807064D}" dt="2024-01-31T14:57:19.929" v="7" actId="478"/>
          <ac:picMkLst>
            <pc:docMk/>
            <pc:sldMk cId="1813113618" sldId="292"/>
            <ac:picMk id="3" creationId="{9D78C5E5-22D5-4341-A794-A2E858927E9B}"/>
          </ac:picMkLst>
        </pc:picChg>
      </pc:sldChg>
      <pc:sldChg chg="del">
        <pc:chgData name="Thomas Noordeloos" userId="df9f46e9-7760-4f6a-814f-9e8180d7b46a" providerId="ADAL" clId="{E4A2072F-555D-4636-BA68-2B4A6807064D}" dt="2024-01-31T15:02:41.226" v="25" actId="47"/>
        <pc:sldMkLst>
          <pc:docMk/>
          <pc:sldMk cId="2816332369" sldId="293"/>
        </pc:sldMkLst>
      </pc:sldChg>
      <pc:sldChg chg="del">
        <pc:chgData name="Thomas Noordeloos" userId="df9f46e9-7760-4f6a-814f-9e8180d7b46a" providerId="ADAL" clId="{E4A2072F-555D-4636-BA68-2B4A6807064D}" dt="2024-01-31T15:21:05.487" v="58" actId="47"/>
        <pc:sldMkLst>
          <pc:docMk/>
          <pc:sldMk cId="739638919" sldId="294"/>
        </pc:sldMkLst>
      </pc:sldChg>
      <pc:sldChg chg="addSp modSp mod modNotesTx">
        <pc:chgData name="Thomas Noordeloos" userId="df9f46e9-7760-4f6a-814f-9e8180d7b46a" providerId="ADAL" clId="{E4A2072F-555D-4636-BA68-2B4A6807064D}" dt="2024-01-31T14:50:59.336" v="5" actId="931"/>
        <pc:sldMkLst>
          <pc:docMk/>
          <pc:sldMk cId="955138420" sldId="295"/>
        </pc:sldMkLst>
        <pc:picChg chg="add mod">
          <ac:chgData name="Thomas Noordeloos" userId="df9f46e9-7760-4f6a-814f-9e8180d7b46a" providerId="ADAL" clId="{E4A2072F-555D-4636-BA68-2B4A6807064D}" dt="2024-01-31T14:50:59.336" v="5" actId="931"/>
          <ac:picMkLst>
            <pc:docMk/>
            <pc:sldMk cId="955138420" sldId="295"/>
            <ac:picMk id="3" creationId="{16EF0CB4-79D3-CB5B-F3B8-994404A1477F}"/>
          </ac:picMkLst>
        </pc:picChg>
      </pc:sldChg>
      <pc:sldChg chg="addSp delSp modSp mod setBg delAnim">
        <pc:chgData name="Thomas Noordeloos" userId="df9f46e9-7760-4f6a-814f-9e8180d7b46a" providerId="ADAL" clId="{E4A2072F-555D-4636-BA68-2B4A6807064D}" dt="2024-01-31T15:07:00.719" v="44" actId="1076"/>
        <pc:sldMkLst>
          <pc:docMk/>
          <pc:sldMk cId="2854864552" sldId="296"/>
        </pc:sldMkLst>
        <pc:spChg chg="del">
          <ac:chgData name="Thomas Noordeloos" userId="df9f46e9-7760-4f6a-814f-9e8180d7b46a" providerId="ADAL" clId="{E4A2072F-555D-4636-BA68-2B4A6807064D}" dt="2024-01-31T15:06:38.760" v="41" actId="478"/>
          <ac:spMkLst>
            <pc:docMk/>
            <pc:sldMk cId="2854864552" sldId="296"/>
            <ac:spMk id="6" creationId="{A781CDB0-1F22-1CBF-9ED1-B75D173076D4}"/>
          </ac:spMkLst>
        </pc:spChg>
        <pc:picChg chg="add mod">
          <ac:chgData name="Thomas Noordeloos" userId="df9f46e9-7760-4f6a-814f-9e8180d7b46a" providerId="ADAL" clId="{E4A2072F-555D-4636-BA68-2B4A6807064D}" dt="2024-01-31T15:04:10.871" v="29" actId="1076"/>
          <ac:picMkLst>
            <pc:docMk/>
            <pc:sldMk cId="2854864552" sldId="296"/>
            <ac:picMk id="3" creationId="{57035E6C-4574-8F7F-CAD6-12A6C2C302A4}"/>
          </ac:picMkLst>
        </pc:picChg>
        <pc:picChg chg="del">
          <ac:chgData name="Thomas Noordeloos" userId="df9f46e9-7760-4f6a-814f-9e8180d7b46a" providerId="ADAL" clId="{E4A2072F-555D-4636-BA68-2B4A6807064D}" dt="2024-01-31T15:03:17.596" v="27" actId="478"/>
          <ac:picMkLst>
            <pc:docMk/>
            <pc:sldMk cId="2854864552" sldId="296"/>
            <ac:picMk id="4" creationId="{A684A451-0B16-D6B9-1A45-5AC10A460236}"/>
          </ac:picMkLst>
        </pc:picChg>
        <pc:picChg chg="add mod">
          <ac:chgData name="Thomas Noordeloos" userId="df9f46e9-7760-4f6a-814f-9e8180d7b46a" providerId="ADAL" clId="{E4A2072F-555D-4636-BA68-2B4A6807064D}" dt="2024-01-31T15:06:25.438" v="40"/>
          <ac:picMkLst>
            <pc:docMk/>
            <pc:sldMk cId="2854864552" sldId="296"/>
            <ac:picMk id="1026" creationId="{921DE8B1-A916-86A4-A957-7C2A14619744}"/>
          </ac:picMkLst>
        </pc:picChg>
        <pc:picChg chg="add mod">
          <ac:chgData name="Thomas Noordeloos" userId="df9f46e9-7760-4f6a-814f-9e8180d7b46a" providerId="ADAL" clId="{E4A2072F-555D-4636-BA68-2B4A6807064D}" dt="2024-01-31T15:07:00.719" v="44" actId="1076"/>
          <ac:picMkLst>
            <pc:docMk/>
            <pc:sldMk cId="2854864552" sldId="296"/>
            <ac:picMk id="1028" creationId="{70AB62F2-7422-9D70-08E9-E30AF1DA2D13}"/>
          </ac:picMkLst>
        </pc:picChg>
      </pc:sldChg>
      <pc:sldChg chg="addSp modSp add mod modAnim">
        <pc:chgData name="Thomas Noordeloos" userId="df9f46e9-7760-4f6a-814f-9e8180d7b46a" providerId="ADAL" clId="{E4A2072F-555D-4636-BA68-2B4A6807064D}" dt="2024-01-31T15:02:47.206" v="26"/>
        <pc:sldMkLst>
          <pc:docMk/>
          <pc:sldMk cId="141777690" sldId="297"/>
        </pc:sldMkLst>
        <pc:spChg chg="add mod">
          <ac:chgData name="Thomas Noordeloos" userId="df9f46e9-7760-4f6a-814f-9e8180d7b46a" providerId="ADAL" clId="{E4A2072F-555D-4636-BA68-2B4A6807064D}" dt="2024-01-31T15:01:22.217" v="18"/>
          <ac:spMkLst>
            <pc:docMk/>
            <pc:sldMk cId="141777690" sldId="297"/>
            <ac:spMk id="3" creationId="{9BAD867A-BD45-E079-2EE0-708FA4CF352D}"/>
          </ac:spMkLst>
        </pc:spChg>
        <pc:spChg chg="add mod">
          <ac:chgData name="Thomas Noordeloos" userId="df9f46e9-7760-4f6a-814f-9e8180d7b46a" providerId="ADAL" clId="{E4A2072F-555D-4636-BA68-2B4A6807064D}" dt="2024-01-31T15:02:01.695" v="23" actId="207"/>
          <ac:spMkLst>
            <pc:docMk/>
            <pc:sldMk cId="141777690" sldId="297"/>
            <ac:spMk id="4" creationId="{F7F181BF-47C7-D419-0825-2A90D5EC530B}"/>
          </ac:spMkLst>
        </pc:spChg>
        <pc:picChg chg="mod modCrop">
          <ac:chgData name="Thomas Noordeloos" userId="df9f46e9-7760-4f6a-814f-9e8180d7b46a" providerId="ADAL" clId="{E4A2072F-555D-4636-BA68-2B4A6807064D}" dt="2024-01-31T15:02:10.248" v="24" actId="732"/>
          <ac:picMkLst>
            <pc:docMk/>
            <pc:sldMk cId="141777690" sldId="297"/>
            <ac:picMk id="2" creationId="{6476BC81-2747-9FCB-037F-582ECEAF314C}"/>
          </ac:picMkLst>
        </pc:picChg>
      </pc:sldChg>
      <pc:sldChg chg="add del">
        <pc:chgData name="Thomas Noordeloos" userId="df9f46e9-7760-4f6a-814f-9e8180d7b46a" providerId="ADAL" clId="{E4A2072F-555D-4636-BA68-2B4A6807064D}" dt="2024-01-31T15:00:54.797" v="15" actId="47"/>
        <pc:sldMkLst>
          <pc:docMk/>
          <pc:sldMk cId="1480938097" sldId="297"/>
        </pc:sldMkLst>
      </pc:sldChg>
      <pc:sldChg chg="modSp add mod">
        <pc:chgData name="Thomas Noordeloos" userId="df9f46e9-7760-4f6a-814f-9e8180d7b46a" providerId="ADAL" clId="{E4A2072F-555D-4636-BA68-2B4A6807064D}" dt="2024-02-06T08:37:34.167" v="535" actId="6549"/>
        <pc:sldMkLst>
          <pc:docMk/>
          <pc:sldMk cId="2491452202" sldId="298"/>
        </pc:sldMkLst>
        <pc:graphicFrameChg chg="mod modGraphic">
          <ac:chgData name="Thomas Noordeloos" userId="df9f46e9-7760-4f6a-814f-9e8180d7b46a" providerId="ADAL" clId="{E4A2072F-555D-4636-BA68-2B4A6807064D}" dt="2024-02-06T08:37:34.167" v="535" actId="6549"/>
          <ac:graphicFrameMkLst>
            <pc:docMk/>
            <pc:sldMk cId="2491452202" sldId="298"/>
            <ac:graphicFrameMk id="7" creationId="{27FE12E7-92C7-27F5-2044-258C6D342713}"/>
          </ac:graphicFrameMkLst>
        </pc:graphicFrameChg>
      </pc:sldChg>
      <pc:sldChg chg="addSp delSp modSp add mod">
        <pc:chgData name="Thomas Noordeloos" userId="df9f46e9-7760-4f6a-814f-9e8180d7b46a" providerId="ADAL" clId="{E4A2072F-555D-4636-BA68-2B4A6807064D}" dt="2024-02-06T09:21:02.314" v="726" actId="20577"/>
        <pc:sldMkLst>
          <pc:docMk/>
          <pc:sldMk cId="975365309" sldId="299"/>
        </pc:sldMkLst>
        <pc:spChg chg="add mod">
          <ac:chgData name="Thomas Noordeloos" userId="df9f46e9-7760-4f6a-814f-9e8180d7b46a" providerId="ADAL" clId="{E4A2072F-555D-4636-BA68-2B4A6807064D}" dt="2024-02-06T09:21:02.314" v="726" actId="20577"/>
          <ac:spMkLst>
            <pc:docMk/>
            <pc:sldMk cId="975365309" sldId="299"/>
            <ac:spMk id="2" creationId="{EF47C041-8445-7B23-2717-A2D817E5A7E6}"/>
          </ac:spMkLst>
        </pc:spChg>
        <pc:spChg chg="add mod">
          <ac:chgData name="Thomas Noordeloos" userId="df9f46e9-7760-4f6a-814f-9e8180d7b46a" providerId="ADAL" clId="{E4A2072F-555D-4636-BA68-2B4A6807064D}" dt="2024-02-06T09:10:34.148" v="691"/>
          <ac:spMkLst>
            <pc:docMk/>
            <pc:sldMk cId="975365309" sldId="299"/>
            <ac:spMk id="3" creationId="{5BEC0D0B-1221-BF45-81C9-C17ABEAF8F3D}"/>
          </ac:spMkLst>
        </pc:spChg>
        <pc:spChg chg="add mod">
          <ac:chgData name="Thomas Noordeloos" userId="df9f46e9-7760-4f6a-814f-9e8180d7b46a" providerId="ADAL" clId="{E4A2072F-555D-4636-BA68-2B4A6807064D}" dt="2024-02-06T09:10:34.148" v="691"/>
          <ac:spMkLst>
            <pc:docMk/>
            <pc:sldMk cId="975365309" sldId="299"/>
            <ac:spMk id="5" creationId="{80733ADD-B8B3-E308-C6CF-425415C08FB7}"/>
          </ac:spMkLst>
        </pc:spChg>
        <pc:spChg chg="add mod">
          <ac:chgData name="Thomas Noordeloos" userId="df9f46e9-7760-4f6a-814f-9e8180d7b46a" providerId="ADAL" clId="{E4A2072F-555D-4636-BA68-2B4A6807064D}" dt="2024-02-06T09:10:34.148" v="691"/>
          <ac:spMkLst>
            <pc:docMk/>
            <pc:sldMk cId="975365309" sldId="299"/>
            <ac:spMk id="7" creationId="{84F8993C-F596-8CF6-4E0D-E68FFCB6B6E8}"/>
          </ac:spMkLst>
        </pc:spChg>
        <pc:spChg chg="add mod">
          <ac:chgData name="Thomas Noordeloos" userId="df9f46e9-7760-4f6a-814f-9e8180d7b46a" providerId="ADAL" clId="{E4A2072F-555D-4636-BA68-2B4A6807064D}" dt="2024-02-06T09:10:34.148" v="691"/>
          <ac:spMkLst>
            <pc:docMk/>
            <pc:sldMk cId="975365309" sldId="299"/>
            <ac:spMk id="8" creationId="{79DEE825-076E-0B09-5637-60FA241DB3B6}"/>
          </ac:spMkLst>
        </pc:spChg>
        <pc:spChg chg="add mod">
          <ac:chgData name="Thomas Noordeloos" userId="df9f46e9-7760-4f6a-814f-9e8180d7b46a" providerId="ADAL" clId="{E4A2072F-555D-4636-BA68-2B4A6807064D}" dt="2024-02-06T09:10:34.148" v="691"/>
          <ac:spMkLst>
            <pc:docMk/>
            <pc:sldMk cId="975365309" sldId="299"/>
            <ac:spMk id="9" creationId="{6519D404-B8A2-0C00-E987-24A206E03EFF}"/>
          </ac:spMkLst>
        </pc:spChg>
        <pc:graphicFrameChg chg="del">
          <ac:chgData name="Thomas Noordeloos" userId="df9f46e9-7760-4f6a-814f-9e8180d7b46a" providerId="ADAL" clId="{E4A2072F-555D-4636-BA68-2B4A6807064D}" dt="2024-02-06T09:10:23.358" v="689" actId="478"/>
          <ac:graphicFrameMkLst>
            <pc:docMk/>
            <pc:sldMk cId="975365309" sldId="299"/>
            <ac:graphicFrameMk id="4" creationId="{0A83EC7A-9298-6D08-8EC2-1E27A0375759}"/>
          </ac:graphicFrameMkLst>
        </pc:graphicFrameChg>
        <pc:picChg chg="add mod">
          <ac:chgData name="Thomas Noordeloos" userId="df9f46e9-7760-4f6a-814f-9e8180d7b46a" providerId="ADAL" clId="{E4A2072F-555D-4636-BA68-2B4A6807064D}" dt="2024-02-06T09:10:34.148" v="691"/>
          <ac:picMkLst>
            <pc:docMk/>
            <pc:sldMk cId="975365309" sldId="299"/>
            <ac:picMk id="10" creationId="{87BABB3B-9767-FAF7-8259-459309D24773}"/>
          </ac:picMkLst>
        </pc:picChg>
        <pc:picChg chg="add mod">
          <ac:chgData name="Thomas Noordeloos" userId="df9f46e9-7760-4f6a-814f-9e8180d7b46a" providerId="ADAL" clId="{E4A2072F-555D-4636-BA68-2B4A6807064D}" dt="2024-02-06T09:10:34.148" v="691"/>
          <ac:picMkLst>
            <pc:docMk/>
            <pc:sldMk cId="975365309" sldId="299"/>
            <ac:picMk id="11" creationId="{8B92CDFF-DFF4-C24F-A4CF-E61DB4DA7C2E}"/>
          </ac:picMkLst>
        </pc:picChg>
        <pc:picChg chg="del">
          <ac:chgData name="Thomas Noordeloos" userId="df9f46e9-7760-4f6a-814f-9e8180d7b46a" providerId="ADAL" clId="{E4A2072F-555D-4636-BA68-2B4A6807064D}" dt="2024-02-06T09:10:24.392" v="690" actId="478"/>
          <ac:picMkLst>
            <pc:docMk/>
            <pc:sldMk cId="975365309" sldId="299"/>
            <ac:picMk id="5122" creationId="{F1BEC4A8-D884-6D27-98EF-4B81B24E97F7}"/>
          </ac:picMkLst>
        </pc:picChg>
      </pc:sldChg>
      <pc:sldChg chg="addSp modSp add mod modAnim">
        <pc:chgData name="Thomas Noordeloos" userId="df9f46e9-7760-4f6a-814f-9e8180d7b46a" providerId="ADAL" clId="{E4A2072F-555D-4636-BA68-2B4A6807064D}" dt="2024-02-06T09:24:17.985" v="768" actId="688"/>
        <pc:sldMkLst>
          <pc:docMk/>
          <pc:sldMk cId="1071145998" sldId="300"/>
        </pc:sldMkLst>
        <pc:spChg chg="mod">
          <ac:chgData name="Thomas Noordeloos" userId="df9f46e9-7760-4f6a-814f-9e8180d7b46a" providerId="ADAL" clId="{E4A2072F-555D-4636-BA68-2B4A6807064D}" dt="2024-02-06T09:22:38.123" v="758" actId="20577"/>
          <ac:spMkLst>
            <pc:docMk/>
            <pc:sldMk cId="1071145998" sldId="300"/>
            <ac:spMk id="2" creationId="{C1B2AE2A-5DDE-6DD1-3CD9-8A7733A00799}"/>
          </ac:spMkLst>
        </pc:spChg>
        <pc:spChg chg="mod">
          <ac:chgData name="Thomas Noordeloos" userId="df9f46e9-7760-4f6a-814f-9e8180d7b46a" providerId="ADAL" clId="{E4A2072F-555D-4636-BA68-2B4A6807064D}" dt="2024-02-06T09:18:33.521" v="700" actId="790"/>
          <ac:spMkLst>
            <pc:docMk/>
            <pc:sldMk cId="1071145998" sldId="300"/>
            <ac:spMk id="3" creationId="{BAA8FB23-CF77-BFED-EFE6-7B380BD28818}"/>
          </ac:spMkLst>
        </pc:spChg>
        <pc:spChg chg="add mod">
          <ac:chgData name="Thomas Noordeloos" userId="df9f46e9-7760-4f6a-814f-9e8180d7b46a" providerId="ADAL" clId="{E4A2072F-555D-4636-BA68-2B4A6807064D}" dt="2024-02-06T09:11:08.493" v="697" actId="113"/>
          <ac:spMkLst>
            <pc:docMk/>
            <pc:sldMk cId="1071145998" sldId="300"/>
            <ac:spMk id="4" creationId="{42A7C4CD-D1E0-B055-EB3B-1191114896CB}"/>
          </ac:spMkLst>
        </pc:spChg>
        <pc:spChg chg="add mod">
          <ac:chgData name="Thomas Noordeloos" userId="df9f46e9-7760-4f6a-814f-9e8180d7b46a" providerId="ADAL" clId="{E4A2072F-555D-4636-BA68-2B4A6807064D}" dt="2024-02-06T09:11:08.493" v="697" actId="113"/>
          <ac:spMkLst>
            <pc:docMk/>
            <pc:sldMk cId="1071145998" sldId="300"/>
            <ac:spMk id="12" creationId="{A6CEB280-3686-FA35-5C0F-F8170C4E9946}"/>
          </ac:spMkLst>
        </pc:spChg>
        <pc:spChg chg="add mod">
          <ac:chgData name="Thomas Noordeloos" userId="df9f46e9-7760-4f6a-814f-9e8180d7b46a" providerId="ADAL" clId="{E4A2072F-555D-4636-BA68-2B4A6807064D}" dt="2024-02-06T09:11:08.493" v="697" actId="113"/>
          <ac:spMkLst>
            <pc:docMk/>
            <pc:sldMk cId="1071145998" sldId="300"/>
            <ac:spMk id="13" creationId="{9A48FC34-4F9F-B037-68A1-B09E2ACDBADB}"/>
          </ac:spMkLst>
        </pc:spChg>
        <pc:spChg chg="add mod">
          <ac:chgData name="Thomas Noordeloos" userId="df9f46e9-7760-4f6a-814f-9e8180d7b46a" providerId="ADAL" clId="{E4A2072F-555D-4636-BA68-2B4A6807064D}" dt="2024-02-06T09:11:08.493" v="697" actId="113"/>
          <ac:spMkLst>
            <pc:docMk/>
            <pc:sldMk cId="1071145998" sldId="300"/>
            <ac:spMk id="14" creationId="{5BB57317-4D2F-DD60-F563-CFCBC789218F}"/>
          </ac:spMkLst>
        </pc:spChg>
        <pc:spChg chg="add mod">
          <ac:chgData name="Thomas Noordeloos" userId="df9f46e9-7760-4f6a-814f-9e8180d7b46a" providerId="ADAL" clId="{E4A2072F-555D-4636-BA68-2B4A6807064D}" dt="2024-02-06T09:11:08.493" v="697" actId="113"/>
          <ac:spMkLst>
            <pc:docMk/>
            <pc:sldMk cId="1071145998" sldId="300"/>
            <ac:spMk id="15" creationId="{E4D965EE-1D64-5F67-1537-98C1AF08DF71}"/>
          </ac:spMkLst>
        </pc:spChg>
        <pc:spChg chg="add mod">
          <ac:chgData name="Thomas Noordeloos" userId="df9f46e9-7760-4f6a-814f-9e8180d7b46a" providerId="ADAL" clId="{E4A2072F-555D-4636-BA68-2B4A6807064D}" dt="2024-02-06T09:11:08.493" v="697" actId="113"/>
          <ac:spMkLst>
            <pc:docMk/>
            <pc:sldMk cId="1071145998" sldId="300"/>
            <ac:spMk id="16" creationId="{8E14817F-4B39-68CB-9BF6-7E9075EF57E8}"/>
          </ac:spMkLst>
        </pc:spChg>
        <pc:spChg chg="add mod">
          <ac:chgData name="Thomas Noordeloos" userId="df9f46e9-7760-4f6a-814f-9e8180d7b46a" providerId="ADAL" clId="{E4A2072F-555D-4636-BA68-2B4A6807064D}" dt="2024-02-06T09:13:21.221" v="698"/>
          <ac:spMkLst>
            <pc:docMk/>
            <pc:sldMk cId="1071145998" sldId="300"/>
            <ac:spMk id="19" creationId="{8C713E8F-FA9A-D3CD-1CD8-528B64339ED2}"/>
          </ac:spMkLst>
        </pc:spChg>
        <pc:spChg chg="add mod">
          <ac:chgData name="Thomas Noordeloos" userId="df9f46e9-7760-4f6a-814f-9e8180d7b46a" providerId="ADAL" clId="{E4A2072F-555D-4636-BA68-2B4A6807064D}" dt="2024-02-06T09:13:21.221" v="698"/>
          <ac:spMkLst>
            <pc:docMk/>
            <pc:sldMk cId="1071145998" sldId="300"/>
            <ac:spMk id="20" creationId="{5922C13B-6FED-8431-51BA-59CF564CDDD5}"/>
          </ac:spMkLst>
        </pc:spChg>
        <pc:spChg chg="add mod">
          <ac:chgData name="Thomas Noordeloos" userId="df9f46e9-7760-4f6a-814f-9e8180d7b46a" providerId="ADAL" clId="{E4A2072F-555D-4636-BA68-2B4A6807064D}" dt="2024-02-06T09:13:21.221" v="698"/>
          <ac:spMkLst>
            <pc:docMk/>
            <pc:sldMk cId="1071145998" sldId="300"/>
            <ac:spMk id="23" creationId="{739F1C97-571C-C7E7-0DF2-59EACF9D72DC}"/>
          </ac:spMkLst>
        </pc:spChg>
        <pc:spChg chg="add mod">
          <ac:chgData name="Thomas Noordeloos" userId="df9f46e9-7760-4f6a-814f-9e8180d7b46a" providerId="ADAL" clId="{E4A2072F-555D-4636-BA68-2B4A6807064D}" dt="2024-02-06T09:20:33.185" v="711" actId="14100"/>
          <ac:spMkLst>
            <pc:docMk/>
            <pc:sldMk cId="1071145998" sldId="300"/>
            <ac:spMk id="25" creationId="{C4B53400-07DF-D3F8-A6F1-10CD36C1052B}"/>
          </ac:spMkLst>
        </pc:spChg>
        <pc:spChg chg="add mod">
          <ac:chgData name="Thomas Noordeloos" userId="df9f46e9-7760-4f6a-814f-9e8180d7b46a" providerId="ADAL" clId="{E4A2072F-555D-4636-BA68-2B4A6807064D}" dt="2024-02-06T09:20:39.922" v="714" actId="14100"/>
          <ac:spMkLst>
            <pc:docMk/>
            <pc:sldMk cId="1071145998" sldId="300"/>
            <ac:spMk id="26" creationId="{44601A7C-CCE8-AD4C-7E00-373D758125F0}"/>
          </ac:spMkLst>
        </pc:spChg>
        <pc:spChg chg="add mod">
          <ac:chgData name="Thomas Noordeloos" userId="df9f46e9-7760-4f6a-814f-9e8180d7b46a" providerId="ADAL" clId="{E4A2072F-555D-4636-BA68-2B4A6807064D}" dt="2024-02-06T09:20:45.302" v="715" actId="14100"/>
          <ac:spMkLst>
            <pc:docMk/>
            <pc:sldMk cId="1071145998" sldId="300"/>
            <ac:spMk id="27" creationId="{B975283C-4512-A5E6-0DBA-A2DFA2BEB56C}"/>
          </ac:spMkLst>
        </pc:spChg>
        <pc:spChg chg="add mod">
          <ac:chgData name="Thomas Noordeloos" userId="df9f46e9-7760-4f6a-814f-9e8180d7b46a" providerId="ADAL" clId="{E4A2072F-555D-4636-BA68-2B4A6807064D}" dt="2024-02-06T09:20:53.679" v="717" actId="1076"/>
          <ac:spMkLst>
            <pc:docMk/>
            <pc:sldMk cId="1071145998" sldId="300"/>
            <ac:spMk id="28" creationId="{FA77BAE5-3081-94D4-FA67-FCD74275D7DD}"/>
          </ac:spMkLst>
        </pc:spChg>
        <pc:spChg chg="mod">
          <ac:chgData name="Thomas Noordeloos" userId="df9f46e9-7760-4f6a-814f-9e8180d7b46a" providerId="ADAL" clId="{E4A2072F-555D-4636-BA68-2B4A6807064D}" dt="2024-02-06T09:21:31.989" v="727"/>
          <ac:spMkLst>
            <pc:docMk/>
            <pc:sldMk cId="1071145998" sldId="300"/>
            <ac:spMk id="30" creationId="{826E7CD6-C9B8-AD50-7708-D63F6475908B}"/>
          </ac:spMkLst>
        </pc:spChg>
        <pc:spChg chg="mod">
          <ac:chgData name="Thomas Noordeloos" userId="df9f46e9-7760-4f6a-814f-9e8180d7b46a" providerId="ADAL" clId="{E4A2072F-555D-4636-BA68-2B4A6807064D}" dt="2024-02-06T09:21:31.989" v="727"/>
          <ac:spMkLst>
            <pc:docMk/>
            <pc:sldMk cId="1071145998" sldId="300"/>
            <ac:spMk id="31" creationId="{6AEE36C5-D9F7-B8C5-C799-1FF146BF48EF}"/>
          </ac:spMkLst>
        </pc:spChg>
        <pc:spChg chg="add mod">
          <ac:chgData name="Thomas Noordeloos" userId="df9f46e9-7760-4f6a-814f-9e8180d7b46a" providerId="ADAL" clId="{E4A2072F-555D-4636-BA68-2B4A6807064D}" dt="2024-02-06T09:22:27.328" v="746" actId="122"/>
          <ac:spMkLst>
            <pc:docMk/>
            <pc:sldMk cId="1071145998" sldId="300"/>
            <ac:spMk id="34" creationId="{DDD97DA9-B2DE-4B51-57A6-8A774897454E}"/>
          </ac:spMkLst>
        </pc:spChg>
        <pc:grpChg chg="add mod">
          <ac:chgData name="Thomas Noordeloos" userId="df9f46e9-7760-4f6a-814f-9e8180d7b46a" providerId="ADAL" clId="{E4A2072F-555D-4636-BA68-2B4A6807064D}" dt="2024-02-06T09:21:40.727" v="730" actId="1076"/>
          <ac:grpSpMkLst>
            <pc:docMk/>
            <pc:sldMk cId="1071145998" sldId="300"/>
            <ac:grpSpMk id="29" creationId="{9DDFE4B1-6115-53BB-0D66-66349D0E6930}"/>
          </ac:grpSpMkLst>
        </pc:grpChg>
        <pc:picChg chg="mod">
          <ac:chgData name="Thomas Noordeloos" userId="df9f46e9-7760-4f6a-814f-9e8180d7b46a" providerId="ADAL" clId="{E4A2072F-555D-4636-BA68-2B4A6807064D}" dt="2024-02-06T09:24:01.475" v="763" actId="688"/>
          <ac:picMkLst>
            <pc:docMk/>
            <pc:sldMk cId="1071145998" sldId="300"/>
            <ac:picMk id="10" creationId="{A05B3586-15E6-C4C2-59C8-CA96923A5251}"/>
          </ac:picMkLst>
        </pc:picChg>
        <pc:picChg chg="mod">
          <ac:chgData name="Thomas Noordeloos" userId="df9f46e9-7760-4f6a-814f-9e8180d7b46a" providerId="ADAL" clId="{E4A2072F-555D-4636-BA68-2B4A6807064D}" dt="2024-02-06T09:24:17.985" v="768" actId="688"/>
          <ac:picMkLst>
            <pc:docMk/>
            <pc:sldMk cId="1071145998" sldId="300"/>
            <ac:picMk id="11" creationId="{A3EE77C5-9034-FD74-BCCD-D55D1AAA8BBB}"/>
          </ac:picMkLst>
        </pc:picChg>
        <pc:picChg chg="add mod">
          <ac:chgData name="Thomas Noordeloos" userId="df9f46e9-7760-4f6a-814f-9e8180d7b46a" providerId="ADAL" clId="{E4A2072F-555D-4636-BA68-2B4A6807064D}" dt="2024-02-06T09:11:07.046" v="695"/>
          <ac:picMkLst>
            <pc:docMk/>
            <pc:sldMk cId="1071145998" sldId="300"/>
            <ac:picMk id="17" creationId="{E057A6E5-05E8-2971-6B86-49FC2697240C}"/>
          </ac:picMkLst>
        </pc:picChg>
        <pc:picChg chg="add mod">
          <ac:chgData name="Thomas Noordeloos" userId="df9f46e9-7760-4f6a-814f-9e8180d7b46a" providerId="ADAL" clId="{E4A2072F-555D-4636-BA68-2B4A6807064D}" dt="2024-02-06T09:11:07.046" v="695"/>
          <ac:picMkLst>
            <pc:docMk/>
            <pc:sldMk cId="1071145998" sldId="300"/>
            <ac:picMk id="18" creationId="{A1E83C82-55EC-FD0A-E169-DF1B5DE2E05C}"/>
          </ac:picMkLst>
        </pc:picChg>
        <pc:picChg chg="add mod">
          <ac:chgData name="Thomas Noordeloos" userId="df9f46e9-7760-4f6a-814f-9e8180d7b46a" providerId="ADAL" clId="{E4A2072F-555D-4636-BA68-2B4A6807064D}" dt="2024-02-06T09:13:21.221" v="698"/>
          <ac:picMkLst>
            <pc:docMk/>
            <pc:sldMk cId="1071145998" sldId="300"/>
            <ac:picMk id="21" creationId="{E4EF5857-C8DF-C7BD-1B21-887C2E9CA53A}"/>
          </ac:picMkLst>
        </pc:picChg>
        <pc:picChg chg="add mod">
          <ac:chgData name="Thomas Noordeloos" userId="df9f46e9-7760-4f6a-814f-9e8180d7b46a" providerId="ADAL" clId="{E4A2072F-555D-4636-BA68-2B4A6807064D}" dt="2024-02-06T09:13:21.221" v="698"/>
          <ac:picMkLst>
            <pc:docMk/>
            <pc:sldMk cId="1071145998" sldId="300"/>
            <ac:picMk id="22" creationId="{8DA0D03C-EC36-2901-E574-0E29DF48120F}"/>
          </ac:picMkLst>
        </pc:picChg>
        <pc:picChg chg="add mod">
          <ac:chgData name="Thomas Noordeloos" userId="df9f46e9-7760-4f6a-814f-9e8180d7b46a" providerId="ADAL" clId="{E4A2072F-555D-4636-BA68-2B4A6807064D}" dt="2024-02-06T09:17:24.947" v="699"/>
          <ac:picMkLst>
            <pc:docMk/>
            <pc:sldMk cId="1071145998" sldId="300"/>
            <ac:picMk id="24" creationId="{943FB0ED-5FB9-D017-4B3A-AD3E0461418F}"/>
          </ac:picMkLst>
        </pc:picChg>
        <pc:picChg chg="add mod">
          <ac:chgData name="Thomas Noordeloos" userId="df9f46e9-7760-4f6a-814f-9e8180d7b46a" providerId="ADAL" clId="{E4A2072F-555D-4636-BA68-2B4A6807064D}" dt="2024-02-06T09:24:04.530" v="764" actId="1076"/>
          <ac:picMkLst>
            <pc:docMk/>
            <pc:sldMk cId="1071145998" sldId="300"/>
            <ac:picMk id="32" creationId="{929D535D-183B-F05F-4A5A-440A26CA15C6}"/>
          </ac:picMkLst>
        </pc:picChg>
        <pc:picChg chg="add mod">
          <ac:chgData name="Thomas Noordeloos" userId="df9f46e9-7760-4f6a-814f-9e8180d7b46a" providerId="ADAL" clId="{E4A2072F-555D-4636-BA68-2B4A6807064D}" dt="2024-02-06T09:24:11.552" v="766" actId="1076"/>
          <ac:picMkLst>
            <pc:docMk/>
            <pc:sldMk cId="1071145998" sldId="300"/>
            <ac:picMk id="33" creationId="{0C2CC4D3-878C-C973-8D1A-3506A99B24E3}"/>
          </ac:picMkLst>
        </pc:picChg>
      </pc:sldChg>
      <pc:sldChg chg="delSp modSp mod">
        <pc:chgData name="Thomas Noordeloos" userId="df9f46e9-7760-4f6a-814f-9e8180d7b46a" providerId="ADAL" clId="{E4A2072F-555D-4636-BA68-2B4A6807064D}" dt="2024-02-06T09:19:54.493" v="704" actId="166"/>
        <pc:sldMkLst>
          <pc:docMk/>
          <pc:sldMk cId="0" sldId="346"/>
        </pc:sldMkLst>
        <pc:spChg chg="mod">
          <ac:chgData name="Thomas Noordeloos" userId="df9f46e9-7760-4f6a-814f-9e8180d7b46a" providerId="ADAL" clId="{E4A2072F-555D-4636-BA68-2B4A6807064D}" dt="2024-02-06T09:19:38.451" v="701" actId="1076"/>
          <ac:spMkLst>
            <pc:docMk/>
            <pc:sldMk cId="0" sldId="346"/>
            <ac:spMk id="1010" creationId="{00000000-0000-0000-0000-000000000000}"/>
          </ac:spMkLst>
        </pc:spChg>
        <pc:spChg chg="ord">
          <ac:chgData name="Thomas Noordeloos" userId="df9f46e9-7760-4f6a-814f-9e8180d7b46a" providerId="ADAL" clId="{E4A2072F-555D-4636-BA68-2B4A6807064D}" dt="2024-02-06T09:19:54.493" v="704" actId="166"/>
          <ac:spMkLst>
            <pc:docMk/>
            <pc:sldMk cId="0" sldId="346"/>
            <ac:spMk id="1022" creationId="{00000000-0000-0000-0000-000000000000}"/>
          </ac:spMkLst>
        </pc:spChg>
        <pc:picChg chg="del">
          <ac:chgData name="Thomas Noordeloos" userId="df9f46e9-7760-4f6a-814f-9e8180d7b46a" providerId="ADAL" clId="{E4A2072F-555D-4636-BA68-2B4A6807064D}" dt="2024-02-06T09:19:39.469" v="702" actId="478"/>
          <ac:picMkLst>
            <pc:docMk/>
            <pc:sldMk cId="0" sldId="346"/>
            <ac:picMk id="1021" creationId="{00000000-0000-0000-0000-000000000000}"/>
          </ac:picMkLst>
        </pc:picChg>
      </pc:sldChg>
      <pc:sldChg chg="delSp mod">
        <pc:chgData name="Thomas Noordeloos" userId="df9f46e9-7760-4f6a-814f-9e8180d7b46a" providerId="ADAL" clId="{E4A2072F-555D-4636-BA68-2B4A6807064D}" dt="2024-02-06T09:19:43.044" v="703" actId="478"/>
        <pc:sldMkLst>
          <pc:docMk/>
          <pc:sldMk cId="0" sldId="347"/>
        </pc:sldMkLst>
        <pc:picChg chg="del">
          <ac:chgData name="Thomas Noordeloos" userId="df9f46e9-7760-4f6a-814f-9e8180d7b46a" providerId="ADAL" clId="{E4A2072F-555D-4636-BA68-2B4A6807064D}" dt="2024-02-06T09:19:43.044" v="703" actId="478"/>
          <ac:picMkLst>
            <pc:docMk/>
            <pc:sldMk cId="0" sldId="347"/>
            <ac:picMk id="1078" creationId="{00000000-0000-0000-0000-000000000000}"/>
          </ac:picMkLst>
        </pc:picChg>
      </pc:sldChg>
      <pc:sldChg chg="addSp delSp modSp add mod ord">
        <pc:chgData name="Thomas Noordeloos" userId="df9f46e9-7760-4f6a-814f-9e8180d7b46a" providerId="ADAL" clId="{E4A2072F-555D-4636-BA68-2B4A6807064D}" dt="2024-02-06T09:39:47.426" v="1272" actId="20577"/>
        <pc:sldMkLst>
          <pc:docMk/>
          <pc:sldMk cId="3671010784" sldId="348"/>
        </pc:sldMkLst>
        <pc:spChg chg="del">
          <ac:chgData name="Thomas Noordeloos" userId="df9f46e9-7760-4f6a-814f-9e8180d7b46a" providerId="ADAL" clId="{E4A2072F-555D-4636-BA68-2B4A6807064D}" dt="2024-02-06T09:28:24.813" v="822" actId="478"/>
          <ac:spMkLst>
            <pc:docMk/>
            <pc:sldMk cId="3671010784" sldId="348"/>
            <ac:spMk id="2" creationId="{E0DBD044-18AD-6E39-51B8-361629BF90EA}"/>
          </ac:spMkLst>
        </pc:spChg>
        <pc:spChg chg="del">
          <ac:chgData name="Thomas Noordeloos" userId="df9f46e9-7760-4f6a-814f-9e8180d7b46a" providerId="ADAL" clId="{E4A2072F-555D-4636-BA68-2B4A6807064D}" dt="2024-02-06T09:28:24.813" v="822" actId="478"/>
          <ac:spMkLst>
            <pc:docMk/>
            <pc:sldMk cId="3671010784" sldId="348"/>
            <ac:spMk id="3" creationId="{7EAF639D-7BF1-4251-3D2B-2F6EE010E82A}"/>
          </ac:spMkLst>
        </pc:spChg>
        <pc:spChg chg="del">
          <ac:chgData name="Thomas Noordeloos" userId="df9f46e9-7760-4f6a-814f-9e8180d7b46a" providerId="ADAL" clId="{E4A2072F-555D-4636-BA68-2B4A6807064D}" dt="2024-02-06T09:28:24.813" v="822" actId="478"/>
          <ac:spMkLst>
            <pc:docMk/>
            <pc:sldMk cId="3671010784" sldId="348"/>
            <ac:spMk id="5" creationId="{B796815A-C1A7-4E8D-49F1-EFCF6702FDBA}"/>
          </ac:spMkLst>
        </pc:spChg>
        <pc:spChg chg="mod">
          <ac:chgData name="Thomas Noordeloos" userId="df9f46e9-7760-4f6a-814f-9e8180d7b46a" providerId="ADAL" clId="{E4A2072F-555D-4636-BA68-2B4A6807064D}" dt="2024-02-06T09:28:20.908" v="821" actId="20577"/>
          <ac:spMkLst>
            <pc:docMk/>
            <pc:sldMk cId="3671010784" sldId="348"/>
            <ac:spMk id="6" creationId="{95592B85-029C-F19D-05DE-7A7ABFC129DE}"/>
          </ac:spMkLst>
        </pc:spChg>
        <pc:spChg chg="del">
          <ac:chgData name="Thomas Noordeloos" userId="df9f46e9-7760-4f6a-814f-9e8180d7b46a" providerId="ADAL" clId="{E4A2072F-555D-4636-BA68-2B4A6807064D}" dt="2024-02-06T09:28:24.813" v="822" actId="478"/>
          <ac:spMkLst>
            <pc:docMk/>
            <pc:sldMk cId="3671010784" sldId="348"/>
            <ac:spMk id="7" creationId="{28BFA5C9-1ACE-560A-9E8A-D56E546D6E74}"/>
          </ac:spMkLst>
        </pc:spChg>
        <pc:spChg chg="del">
          <ac:chgData name="Thomas Noordeloos" userId="df9f46e9-7760-4f6a-814f-9e8180d7b46a" providerId="ADAL" clId="{E4A2072F-555D-4636-BA68-2B4A6807064D}" dt="2024-02-06T09:28:24.813" v="822" actId="478"/>
          <ac:spMkLst>
            <pc:docMk/>
            <pc:sldMk cId="3671010784" sldId="348"/>
            <ac:spMk id="8" creationId="{E4096737-DF52-8A4D-6068-B7689850544D}"/>
          </ac:spMkLst>
        </pc:spChg>
        <pc:spChg chg="del">
          <ac:chgData name="Thomas Noordeloos" userId="df9f46e9-7760-4f6a-814f-9e8180d7b46a" providerId="ADAL" clId="{E4A2072F-555D-4636-BA68-2B4A6807064D}" dt="2024-02-06T09:28:24.813" v="822" actId="478"/>
          <ac:spMkLst>
            <pc:docMk/>
            <pc:sldMk cId="3671010784" sldId="348"/>
            <ac:spMk id="9" creationId="{87276657-2852-7DA5-D45A-FB53FDD34AC7}"/>
          </ac:spMkLst>
        </pc:spChg>
        <pc:spChg chg="add mod">
          <ac:chgData name="Thomas Noordeloos" userId="df9f46e9-7760-4f6a-814f-9e8180d7b46a" providerId="ADAL" clId="{E4A2072F-555D-4636-BA68-2B4A6807064D}" dt="2024-02-06T09:39:47.426" v="1272" actId="20577"/>
          <ac:spMkLst>
            <pc:docMk/>
            <pc:sldMk cId="3671010784" sldId="348"/>
            <ac:spMk id="13" creationId="{D30C1C9C-56EB-79D2-17D1-5D91D5EF494D}"/>
          </ac:spMkLst>
        </pc:spChg>
        <pc:picChg chg="del">
          <ac:chgData name="Thomas Noordeloos" userId="df9f46e9-7760-4f6a-814f-9e8180d7b46a" providerId="ADAL" clId="{E4A2072F-555D-4636-BA68-2B4A6807064D}" dt="2024-02-06T09:28:24.813" v="822" actId="478"/>
          <ac:picMkLst>
            <pc:docMk/>
            <pc:sldMk cId="3671010784" sldId="348"/>
            <ac:picMk id="10" creationId="{039965AB-9524-D9D8-C5AC-CD83607DB281}"/>
          </ac:picMkLst>
        </pc:picChg>
        <pc:picChg chg="del">
          <ac:chgData name="Thomas Noordeloos" userId="df9f46e9-7760-4f6a-814f-9e8180d7b46a" providerId="ADAL" clId="{E4A2072F-555D-4636-BA68-2B4A6807064D}" dt="2024-02-06T09:28:24.813" v="822" actId="478"/>
          <ac:picMkLst>
            <pc:docMk/>
            <pc:sldMk cId="3671010784" sldId="348"/>
            <ac:picMk id="11" creationId="{081104B0-91D5-803E-C67A-A9394466EFD0}"/>
          </ac:picMkLst>
        </pc:picChg>
        <pc:picChg chg="add mod">
          <ac:chgData name="Thomas Noordeloos" userId="df9f46e9-7760-4f6a-814f-9e8180d7b46a" providerId="ADAL" clId="{E4A2072F-555D-4636-BA68-2B4A6807064D}" dt="2024-02-06T09:28:56.501" v="826" actId="1440"/>
          <ac:picMkLst>
            <pc:docMk/>
            <pc:sldMk cId="3671010784" sldId="348"/>
            <ac:picMk id="12" creationId="{7180BE9A-5B95-5F4F-E66C-CAC56D871B0E}"/>
          </ac:picMkLst>
        </pc:picChg>
      </pc:sldChg>
      <pc:sldMasterChg chg="delSldLayout">
        <pc:chgData name="Thomas Noordeloos" userId="df9f46e9-7760-4f6a-814f-9e8180d7b46a" providerId="ADAL" clId="{E4A2072F-555D-4636-BA68-2B4A6807064D}" dt="2024-02-06T09:23:05.137" v="759" actId="47"/>
        <pc:sldMasterMkLst>
          <pc:docMk/>
          <pc:sldMasterMk cId="838901213" sldId="2147483662"/>
        </pc:sldMasterMkLst>
        <pc:sldLayoutChg chg="del">
          <pc:chgData name="Thomas Noordeloos" userId="df9f46e9-7760-4f6a-814f-9e8180d7b46a" providerId="ADAL" clId="{E4A2072F-555D-4636-BA68-2B4A6807064D}" dt="2024-02-06T09:23:05.137" v="759" actId="47"/>
          <pc:sldLayoutMkLst>
            <pc:docMk/>
            <pc:sldMasterMk cId="838901213" sldId="2147483662"/>
            <pc:sldLayoutMk cId="2841918218" sldId="21474836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3C489FC-091A-445C-9E31-CAEC130F1AE6}" type="datetimeFigureOut">
              <a:rPr lang="nl-NL"/>
              <a:pPr>
                <a:defRPr/>
              </a:pPr>
              <a:t>6-2-2024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4E43C0-1E7E-4388-A524-C6A1A188B95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954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https://www.manners.nl/vn-drijvende-stad-oceanix-busan/</a:t>
            </a:r>
          </a:p>
          <a:p>
            <a:r>
              <a:rPr lang="nl-NL" dirty="0"/>
              <a:t>https://cityoftelosa.com/</a:t>
            </a:r>
          </a:p>
          <a:p>
            <a:r>
              <a:rPr lang="nl-NL" dirty="0"/>
              <a:t>https://www.mo.be/artikel/de-mythe-van-de-eco-stad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4E43C0-1E7E-4388-A524-C6A1A188B955}" type="slidenum">
              <a:rPr lang="nl-NL" smtClean="0"/>
              <a:pPr>
                <a:defRPr/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979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https://www.manners.nl/vn-drijvende-stad-oceanix-busan/#:~:text=UN%2DHABITAT%2C%20een%20programma%20van,voor%20natuurrampen%20en%20stijgend%20water.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4E43C0-1E7E-4388-A524-C6A1A188B955}" type="slidenum">
              <a:rPr lang="nl-NL" smtClean="0"/>
              <a:pPr>
                <a:defRPr/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6372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4E43C0-1E7E-4388-A524-C6A1A188B955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456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1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748-FF34-4248-A7F3-5541385C517F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47FE-E353-4047-9CB0-003D2AFAC8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7583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748-FF34-4248-A7F3-5541385C517F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47FE-E353-4047-9CB0-003D2AFAC8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957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748-FF34-4248-A7F3-5541385C517F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47FE-E353-4047-9CB0-003D2AFAC8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036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748-FF34-4248-A7F3-5541385C517F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47FE-E353-4047-9CB0-003D2AFAC8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804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748-FF34-4248-A7F3-5541385C517F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47FE-E353-4047-9CB0-003D2AFAC8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159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748-FF34-4248-A7F3-5541385C517F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47FE-E353-4047-9CB0-003D2AFAC8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3682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748-FF34-4248-A7F3-5541385C517F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47FE-E353-4047-9CB0-003D2AFAC8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967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259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A33CB-133B-45DE-9270-8AB102EE21F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01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853319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748-FF34-4248-A7F3-5541385C517F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47FE-E353-4047-9CB0-003D2AFAC8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954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748-FF34-4248-A7F3-5541385C517F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47FE-E353-4047-9CB0-003D2AFAC8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6617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748-FF34-4248-A7F3-5541385C517F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47FE-E353-4047-9CB0-003D2AFAC8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3997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75748-FF34-4248-A7F3-5541385C517F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847FE-E353-4047-9CB0-003D2AFAC8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740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0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75748-FF34-4248-A7F3-5541385C517F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847FE-E353-4047-9CB0-003D2AFAC8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650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analysenederland.nl/article/circulaire-economie--kansen-en-uitdagingen.html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hyperlink" Target="https://www.rivm.nl/publicaties/op-weg-naar-veilige-circulaire-economie-successen-kansen-en-uitdagingen" TargetMode="Externa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hermopname maken 1">
            <a:hlinkClick r:id="" action="ppaction://media"/>
            <a:extLst>
              <a:ext uri="{FF2B5EF4-FFF2-40B4-BE49-F238E27FC236}">
                <a16:creationId xmlns:a16="http://schemas.microsoft.com/office/drawing/2014/main" id="{6476BC81-2747-9FCB-037F-582ECEAF31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723" b="819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1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IBS De stad van de toekomst</a:t>
            </a:r>
          </a:p>
        </p:txBody>
      </p:sp>
      <p:graphicFrame>
        <p:nvGraphicFramePr>
          <p:cNvPr id="7" name="Tabel 2">
            <a:extLst>
              <a:ext uri="{FF2B5EF4-FFF2-40B4-BE49-F238E27FC236}">
                <a16:creationId xmlns:a16="http://schemas.microsoft.com/office/drawing/2014/main" id="{B41042EC-016D-7434-50CC-C9EA72951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08825"/>
              </p:ext>
            </p:extLst>
          </p:nvPr>
        </p:nvGraphicFramePr>
        <p:xfrm>
          <a:off x="1187456" y="1590373"/>
          <a:ext cx="9020731" cy="38174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7989">
                  <a:extLst>
                    <a:ext uri="{9D8B030D-6E8A-4147-A177-3AD203B41FA5}">
                      <a16:colId xmlns:a16="http://schemas.microsoft.com/office/drawing/2014/main" val="1237320612"/>
                    </a:ext>
                  </a:extLst>
                </a:gridCol>
                <a:gridCol w="2580914">
                  <a:extLst>
                    <a:ext uri="{9D8B030D-6E8A-4147-A177-3AD203B41FA5}">
                      <a16:colId xmlns:a16="http://schemas.microsoft.com/office/drawing/2014/main" val="1184782360"/>
                    </a:ext>
                  </a:extLst>
                </a:gridCol>
                <a:gridCol w="2580914">
                  <a:extLst>
                    <a:ext uri="{9D8B030D-6E8A-4147-A177-3AD203B41FA5}">
                      <a16:colId xmlns:a16="http://schemas.microsoft.com/office/drawing/2014/main" val="886868527"/>
                    </a:ext>
                  </a:extLst>
                </a:gridCol>
                <a:gridCol w="2580914">
                  <a:extLst>
                    <a:ext uri="{9D8B030D-6E8A-4147-A177-3AD203B41FA5}">
                      <a16:colId xmlns:a16="http://schemas.microsoft.com/office/drawing/2014/main" val="3857444242"/>
                    </a:ext>
                  </a:extLst>
                </a:gridCol>
              </a:tblGrid>
              <a:tr h="731336">
                <a:tc>
                  <a:txBody>
                    <a:bodyPr/>
                    <a:lstStyle/>
                    <a:p>
                      <a:pPr algn="l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Dinsdag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Woensdag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Vrijdag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89787180"/>
                  </a:ext>
                </a:extLst>
              </a:tr>
              <a:tr h="591021">
                <a:tc>
                  <a:txBody>
                    <a:bodyPr/>
                    <a:lstStyle/>
                    <a:p>
                      <a:pPr algn="l"/>
                      <a:r>
                        <a:rPr lang="nl-NL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Thema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dirty="0">
                          <a:latin typeface="Athletics" panose="02000000000000000000" pitchFamily="2" charset="0"/>
                        </a:rPr>
                        <a:t>Opstart</a:t>
                      </a:r>
                      <a:endParaRPr lang="nl-NL" b="1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b="1" i="0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Workshop Woensdag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Technologie van de toekomst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6751549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l"/>
                      <a:r>
                        <a:rPr lang="nl-NL" sz="160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Valerie &amp; Thomas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i="0" dirty="0">
                          <a:latin typeface="Athletics" panose="02000000000000000000" pitchFamily="2" charset="0"/>
                        </a:rPr>
                        <a:t>Voorbereiding kerntaak 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050" b="0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i="1" dirty="0">
                          <a:latin typeface="Athletics" panose="02000000000000000000" pitchFamily="2" charset="0"/>
                        </a:rPr>
                        <a:t>Thomas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Schrijven verslag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Steven</a:t>
                      </a:r>
                      <a:endParaRPr lang="nl-NL" b="1" i="0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i="1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Thomas &amp; Steven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i="1" dirty="0">
                          <a:latin typeface="Athletics" panose="02000000000000000000" pitchFamily="2" charset="0"/>
                        </a:rPr>
                        <a:t>Ingolf</a:t>
                      </a:r>
                    </a:p>
                    <a:p>
                      <a:pPr algn="ctr"/>
                      <a:endParaRPr lang="nl-NL" i="0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315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7927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9380C-D876-172A-14EF-409240F40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4D531-946E-FCF7-D1CB-B8D7C55AF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IBS De stad van de toekomst</a:t>
            </a:r>
          </a:p>
        </p:txBody>
      </p:sp>
      <p:graphicFrame>
        <p:nvGraphicFramePr>
          <p:cNvPr id="7" name="Tabel 2">
            <a:extLst>
              <a:ext uri="{FF2B5EF4-FFF2-40B4-BE49-F238E27FC236}">
                <a16:creationId xmlns:a16="http://schemas.microsoft.com/office/drawing/2014/main" id="{27FE12E7-92C7-27F5-2044-258C6D342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471089"/>
              </p:ext>
            </p:extLst>
          </p:nvPr>
        </p:nvGraphicFramePr>
        <p:xfrm>
          <a:off x="334108" y="1590373"/>
          <a:ext cx="9874080" cy="5282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8885">
                  <a:extLst>
                    <a:ext uri="{9D8B030D-6E8A-4147-A177-3AD203B41FA5}">
                      <a16:colId xmlns:a16="http://schemas.microsoft.com/office/drawing/2014/main" val="1237320612"/>
                    </a:ext>
                  </a:extLst>
                </a:gridCol>
                <a:gridCol w="2825065">
                  <a:extLst>
                    <a:ext uri="{9D8B030D-6E8A-4147-A177-3AD203B41FA5}">
                      <a16:colId xmlns:a16="http://schemas.microsoft.com/office/drawing/2014/main" val="1184782360"/>
                    </a:ext>
                  </a:extLst>
                </a:gridCol>
                <a:gridCol w="3434150">
                  <a:extLst>
                    <a:ext uri="{9D8B030D-6E8A-4147-A177-3AD203B41FA5}">
                      <a16:colId xmlns:a16="http://schemas.microsoft.com/office/drawing/2014/main" val="886868527"/>
                    </a:ext>
                  </a:extLst>
                </a:gridCol>
                <a:gridCol w="2215980">
                  <a:extLst>
                    <a:ext uri="{9D8B030D-6E8A-4147-A177-3AD203B41FA5}">
                      <a16:colId xmlns:a16="http://schemas.microsoft.com/office/drawing/2014/main" val="3857444242"/>
                    </a:ext>
                  </a:extLst>
                </a:gridCol>
              </a:tblGrid>
              <a:tr h="731336">
                <a:tc>
                  <a:txBody>
                    <a:bodyPr/>
                    <a:lstStyle/>
                    <a:p>
                      <a:pPr algn="l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Dinsdag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Woensdag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Vrijdag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89787180"/>
                  </a:ext>
                </a:extLst>
              </a:tr>
              <a:tr h="591021">
                <a:tc>
                  <a:txBody>
                    <a:bodyPr/>
                    <a:lstStyle/>
                    <a:p>
                      <a:pPr algn="l"/>
                      <a:r>
                        <a:rPr lang="nl-NL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Thema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dirty="0">
                          <a:latin typeface="Athletics" panose="02000000000000000000" pitchFamily="2" charset="0"/>
                        </a:rPr>
                        <a:t>Opstart</a:t>
                      </a:r>
                      <a:endParaRPr lang="nl-NL" b="1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b="1" i="0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Workshop Woensdag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Technologie van de toekomst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6751549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l"/>
                      <a:r>
                        <a:rPr lang="nl-NL" sz="160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Wie</a:t>
                      </a:r>
                    </a:p>
                    <a:p>
                      <a:pPr algn="l"/>
                      <a:endParaRPr lang="nl-NL" sz="1600" i="1" dirty="0">
                        <a:solidFill>
                          <a:srgbClr val="0070C0"/>
                        </a:solidFill>
                        <a:latin typeface="Athletics" panose="02000000000000000000" pitchFamily="2" charset="0"/>
                      </a:endParaRPr>
                    </a:p>
                    <a:p>
                      <a:pPr algn="l"/>
                      <a:r>
                        <a:rPr lang="nl-NL" sz="160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Wat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Valerie &amp; Thomas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Intro IBS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Intro LA 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Document verantwoording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Thomas &amp; Steven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Uitdagingen van de toekomst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Geschiedenis van de stad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i="1" dirty="0">
                          <a:latin typeface="Athletics" panose="02000000000000000000" pitchFamily="2" charset="0"/>
                        </a:rPr>
                        <a:t>Ingolf</a:t>
                      </a:r>
                    </a:p>
                    <a:p>
                      <a:pPr algn="ctr"/>
                      <a:endParaRPr lang="nl-NL" i="0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315002"/>
                  </a:ext>
                </a:extLst>
              </a:tr>
              <a:tr h="1060017">
                <a:tc>
                  <a:txBody>
                    <a:bodyPr/>
                    <a:lstStyle/>
                    <a:p>
                      <a:pPr algn="l"/>
                      <a:r>
                        <a:rPr lang="nl-NL" sz="1800" b="1" i="0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Thema</a:t>
                      </a:r>
                      <a:endParaRPr lang="nl-NL" sz="1600" b="1" i="0" dirty="0">
                        <a:solidFill>
                          <a:srgbClr val="0070C0"/>
                        </a:solidFill>
                        <a:latin typeface="Athletics" panose="02000000000000000000" pitchFamily="2" charset="0"/>
                      </a:endParaRPr>
                    </a:p>
                    <a:p>
                      <a:pPr algn="l"/>
                      <a:endParaRPr lang="nl-NL" sz="1600" b="1" i="0" dirty="0">
                        <a:solidFill>
                          <a:srgbClr val="0070C0"/>
                        </a:solidFill>
                        <a:latin typeface="Athletics" panose="02000000000000000000" pitchFamily="2" charset="0"/>
                      </a:endParaRPr>
                    </a:p>
                    <a:p>
                      <a:pPr algn="l"/>
                      <a:r>
                        <a:rPr lang="nl-NL" sz="1600" b="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i="0" dirty="0">
                          <a:latin typeface="Athletics" panose="02000000000000000000" pitchFamily="2" charset="0"/>
                        </a:rPr>
                        <a:t>Voorbereiding kerntaak 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050" b="0" i="1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0" i="1" dirty="0">
                          <a:latin typeface="Athletics" panose="02000000000000000000" pitchFamily="2" charset="0"/>
                        </a:rPr>
                        <a:t>Thomas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b="0" i="1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1800" b="0" i="1" kern="1200" dirty="0">
                        <a:solidFill>
                          <a:schemeClr val="tx1"/>
                        </a:solidFill>
                        <a:latin typeface="Athletics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051639"/>
                  </a:ext>
                </a:extLst>
              </a:tr>
              <a:tr h="517633">
                <a:tc>
                  <a:txBody>
                    <a:bodyPr/>
                    <a:lstStyle/>
                    <a:p>
                      <a:pPr algn="l"/>
                      <a:r>
                        <a:rPr lang="nl-NL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Thema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Schrijven verslag</a:t>
                      </a:r>
                      <a:endParaRPr lang="nl-NL" b="1" i="0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b="1" i="1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800" b="1" kern="1200" dirty="0">
                        <a:solidFill>
                          <a:schemeClr val="tx1"/>
                        </a:solidFill>
                        <a:latin typeface="Athletics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76688876"/>
                  </a:ext>
                </a:extLst>
              </a:tr>
              <a:tr h="435392">
                <a:tc>
                  <a:txBody>
                    <a:bodyPr/>
                    <a:lstStyle/>
                    <a:p>
                      <a:pPr algn="l"/>
                      <a:r>
                        <a:rPr lang="nl-NL" sz="160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Wie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Steven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5889317"/>
                  </a:ext>
                </a:extLst>
              </a:tr>
              <a:tr h="435392">
                <a:tc>
                  <a:txBody>
                    <a:bodyPr/>
                    <a:lstStyle/>
                    <a:p>
                      <a:pPr algn="l"/>
                      <a:endParaRPr lang="nl-NL" sz="1600" i="1" dirty="0">
                        <a:solidFill>
                          <a:srgbClr val="0070C0"/>
                        </a:solidFill>
                        <a:latin typeface="Athletics" panose="02000000000000000000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68021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452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8800D0D-C424-46CE-9AF3-4E27F2A9B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403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Deze periode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BB169570-9345-481D-A54B-374B3A3D8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512707"/>
              </p:ext>
            </p:extLst>
          </p:nvPr>
        </p:nvGraphicFramePr>
        <p:xfrm>
          <a:off x="952497" y="1403994"/>
          <a:ext cx="8420101" cy="49682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756409">
                  <a:extLst>
                    <a:ext uri="{9D8B030D-6E8A-4147-A177-3AD203B41FA5}">
                      <a16:colId xmlns:a16="http://schemas.microsoft.com/office/drawing/2014/main" val="4085290158"/>
                    </a:ext>
                  </a:extLst>
                </a:gridCol>
                <a:gridCol w="4663692">
                  <a:extLst>
                    <a:ext uri="{9D8B030D-6E8A-4147-A177-3AD203B41FA5}">
                      <a16:colId xmlns:a16="http://schemas.microsoft.com/office/drawing/2014/main" val="4030214467"/>
                    </a:ext>
                  </a:extLst>
                </a:gridCol>
              </a:tblGrid>
              <a:tr h="280930">
                <a:tc>
                  <a:txBody>
                    <a:bodyPr/>
                    <a:lstStyle/>
                    <a:p>
                      <a:r>
                        <a:rPr lang="nl-NL" sz="1800" b="1" dirty="0">
                          <a:solidFill>
                            <a:srgbClr val="002060"/>
                          </a:solidFill>
                        </a:rPr>
                        <a:t>Wat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b="1" dirty="0">
                          <a:solidFill>
                            <a:srgbClr val="002060"/>
                          </a:solidFill>
                        </a:rPr>
                        <a:t>Datum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180368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Opstart IBS ‘Stad van de toekomst’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Dinsdag 6 februari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118580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r>
                        <a:rPr lang="nl-NL" sz="16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Vakantie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 februari t/m 16 februari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849743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Herkansing portfolio periode 2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(incl. keuzedeel Lean &amp; Creatief)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Vrijdag 23 februari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514018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1 Uitdagingen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Vrijdag 1 maart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532573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Best </a:t>
                      </a:r>
                      <a:r>
                        <a:rPr lang="nl-NL" sz="16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practice</a:t>
                      </a:r>
                      <a:endParaRPr lang="nl-NL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Vrijdag 8 maart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156169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2 Trends en ontwikkelingen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Vrijdag 15 maart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983078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r>
                        <a:rPr lang="nl-NL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3 Visie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Vrijdag 22 maart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0071613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r>
                        <a:rPr lang="nl-NL" sz="1600" b="1" dirty="0"/>
                        <a:t>Deadline visiedocument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dirty="0"/>
                        <a:t>Dinsdag 2 april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823211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r>
                        <a:rPr lang="nl-NL" sz="1600" b="1" dirty="0"/>
                        <a:t>Portfolio deadline periode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dirty="0"/>
                        <a:t>Woensdag 3 april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156287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r>
                        <a:rPr lang="nl-NL" sz="1600" b="1" dirty="0"/>
                        <a:t>Seminar (avond)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dirty="0"/>
                        <a:t>Donderdag 4 april | 19:00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607028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r>
                        <a:rPr lang="nl-NL" sz="1600" b="1" dirty="0"/>
                        <a:t>Kennistoets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dirty="0"/>
                        <a:t>Maandag 8 april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333155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r>
                        <a:rPr lang="nl-NL" sz="1600" b="1" dirty="0"/>
                        <a:t>Herkansing portfolio periode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dirty="0"/>
                        <a:t>Dinsdag 9 april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134611"/>
                  </a:ext>
                </a:extLst>
              </a:tr>
              <a:tr h="277878">
                <a:tc>
                  <a:txBody>
                    <a:bodyPr/>
                    <a:lstStyle/>
                    <a:p>
                      <a:r>
                        <a:rPr lang="nl-NL" sz="1600" b="1" dirty="0"/>
                        <a:t>Herkansing IBS periode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="0" dirty="0"/>
                        <a:t>Vrijdag 12 april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6396916"/>
                  </a:ext>
                </a:extLst>
              </a:tr>
            </a:tbl>
          </a:graphicData>
        </a:graphic>
      </p:graphicFrame>
      <p:pic>
        <p:nvPicPr>
          <p:cNvPr id="5122" name="Picture 2" descr="Agenda-icoon-groot-220 - Welkom bij jenaplanschool &amp;#39;t Hoge Land in Epe!">
            <a:extLst>
              <a:ext uri="{FF2B5EF4-FFF2-40B4-BE49-F238E27FC236}">
                <a16:creationId xmlns:a16="http://schemas.microsoft.com/office/drawing/2014/main" id="{031CB2F3-C6B6-4ACE-892D-5A2E8F7A3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561" y="2231208"/>
            <a:ext cx="21050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498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9DA90-DD9F-81FD-1D08-91C51AF7B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DD165E0-CDAE-2E90-2EDD-9CC6375E1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403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Deze periode</a:t>
            </a:r>
          </a:p>
        </p:txBody>
      </p:sp>
      <p:sp>
        <p:nvSpPr>
          <p:cNvPr id="2" name="Problem">
            <a:extLst>
              <a:ext uri="{FF2B5EF4-FFF2-40B4-BE49-F238E27FC236}">
                <a16:creationId xmlns:a16="http://schemas.microsoft.com/office/drawing/2014/main" id="{EF47C041-8445-7B23-2717-A2D817E5A7E6}"/>
              </a:ext>
            </a:extLst>
          </p:cNvPr>
          <p:cNvSpPr txBox="1"/>
          <p:nvPr/>
        </p:nvSpPr>
        <p:spPr>
          <a:xfrm>
            <a:off x="4370403" y="4556527"/>
            <a:ext cx="2170828" cy="1430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/>
          <a:p>
            <a:pPr>
              <a:lnSpc>
                <a:spcPct val="80000"/>
              </a:lnSpc>
              <a:defRPr sz="8000" b="0">
                <a:solidFill>
                  <a:srgbClr val="3C3C3C"/>
                </a:solidFill>
                <a:latin typeface="Antonio Bold"/>
                <a:ea typeface="Antonio Bold"/>
                <a:cs typeface="Antonio Bold"/>
                <a:sym typeface="Antonio Bold"/>
              </a:defRPr>
            </a:pPr>
            <a:r>
              <a:rPr lang="nl-NL" sz="4000" dirty="0"/>
              <a:t>Uitdaging</a:t>
            </a:r>
            <a:endParaRPr sz="4000" dirty="0"/>
          </a:p>
        </p:txBody>
      </p:sp>
      <p:sp>
        <p:nvSpPr>
          <p:cNvPr id="3" name="Solution">
            <a:extLst>
              <a:ext uri="{FF2B5EF4-FFF2-40B4-BE49-F238E27FC236}">
                <a16:creationId xmlns:a16="http://schemas.microsoft.com/office/drawing/2014/main" id="{5BEC0D0B-1221-BF45-81C9-C17ABEAF8F3D}"/>
              </a:ext>
            </a:extLst>
          </p:cNvPr>
          <p:cNvSpPr txBox="1"/>
          <p:nvPr/>
        </p:nvSpPr>
        <p:spPr>
          <a:xfrm>
            <a:off x="7428770" y="4556527"/>
            <a:ext cx="2170828" cy="1430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>
              <a:lnSpc>
                <a:spcPct val="80000"/>
              </a:lnSpc>
              <a:defRPr sz="8000" b="0">
                <a:solidFill>
                  <a:srgbClr val="3C3C3C"/>
                </a:solidFill>
                <a:latin typeface="Antonio Bold"/>
                <a:ea typeface="Antonio Bold"/>
                <a:cs typeface="Antonio Bold"/>
                <a:sym typeface="Antonio Bold"/>
              </a:defRPr>
            </a:lvl1pPr>
          </a:lstStyle>
          <a:p>
            <a:r>
              <a:rPr sz="4000" dirty="0" err="1"/>
              <a:t>Oplossing</a:t>
            </a:r>
            <a:endParaRPr sz="4000" dirty="0"/>
          </a:p>
        </p:txBody>
      </p:sp>
      <p:sp>
        <p:nvSpPr>
          <p:cNvPr id="5" name="Vorm">
            <a:extLst>
              <a:ext uri="{FF2B5EF4-FFF2-40B4-BE49-F238E27FC236}">
                <a16:creationId xmlns:a16="http://schemas.microsoft.com/office/drawing/2014/main" id="{80733ADD-B8B3-E308-C6CF-425415C08FB7}"/>
              </a:ext>
            </a:extLst>
          </p:cNvPr>
          <p:cNvSpPr/>
          <p:nvPr/>
        </p:nvSpPr>
        <p:spPr>
          <a:xfrm>
            <a:off x="7974389" y="2690939"/>
            <a:ext cx="648552" cy="1124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Vorm">
            <a:extLst>
              <a:ext uri="{FF2B5EF4-FFF2-40B4-BE49-F238E27FC236}">
                <a16:creationId xmlns:a16="http://schemas.microsoft.com/office/drawing/2014/main" id="{84F8993C-F596-8CF6-4E0D-E68FFCB6B6E8}"/>
              </a:ext>
            </a:extLst>
          </p:cNvPr>
          <p:cNvSpPr/>
          <p:nvPr/>
        </p:nvSpPr>
        <p:spPr>
          <a:xfrm>
            <a:off x="5514261" y="2075106"/>
            <a:ext cx="610622" cy="721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" name="Vorm">
            <a:extLst>
              <a:ext uri="{FF2B5EF4-FFF2-40B4-BE49-F238E27FC236}">
                <a16:creationId xmlns:a16="http://schemas.microsoft.com/office/drawing/2014/main" id="{79DEE825-076E-0B09-5637-60FA241DB3B6}"/>
              </a:ext>
            </a:extLst>
          </p:cNvPr>
          <p:cNvSpPr/>
          <p:nvPr/>
        </p:nvSpPr>
        <p:spPr>
          <a:xfrm>
            <a:off x="5474060" y="2892444"/>
            <a:ext cx="610621" cy="721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9" name="Vorm">
            <a:extLst>
              <a:ext uri="{FF2B5EF4-FFF2-40B4-BE49-F238E27FC236}">
                <a16:creationId xmlns:a16="http://schemas.microsoft.com/office/drawing/2014/main" id="{6519D404-B8A2-0C00-E987-24A206E03EFF}"/>
              </a:ext>
            </a:extLst>
          </p:cNvPr>
          <p:cNvSpPr/>
          <p:nvPr/>
        </p:nvSpPr>
        <p:spPr>
          <a:xfrm>
            <a:off x="5474060" y="3709784"/>
            <a:ext cx="610621" cy="721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" name="Lijn" descr="Lijn">
            <a:extLst>
              <a:ext uri="{FF2B5EF4-FFF2-40B4-BE49-F238E27FC236}">
                <a16:creationId xmlns:a16="http://schemas.microsoft.com/office/drawing/2014/main" id="{87BABB3B-9767-FAF7-8259-459309D24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17158">
            <a:off x="6334102" y="2561669"/>
            <a:ext cx="1431054" cy="13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ijn" descr="Lijn">
            <a:extLst>
              <a:ext uri="{FF2B5EF4-FFF2-40B4-BE49-F238E27FC236}">
                <a16:creationId xmlns:a16="http://schemas.microsoft.com/office/drawing/2014/main" id="{8B92CDFF-DFF4-C24F-A4CF-E61DB4DA7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82556">
            <a:off x="6377057" y="3777854"/>
            <a:ext cx="1449770" cy="1333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75365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8E448-E267-A1B2-09BF-9BB0DAA1A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C226F778-F3F3-A1BF-E28B-6A5835A85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403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Deze periode</a:t>
            </a:r>
          </a:p>
        </p:txBody>
      </p:sp>
      <p:sp>
        <p:nvSpPr>
          <p:cNvPr id="2" name="Problem">
            <a:extLst>
              <a:ext uri="{FF2B5EF4-FFF2-40B4-BE49-F238E27FC236}">
                <a16:creationId xmlns:a16="http://schemas.microsoft.com/office/drawing/2014/main" id="{C1B2AE2A-5DDE-6DD1-3CD9-8A7733A00799}"/>
              </a:ext>
            </a:extLst>
          </p:cNvPr>
          <p:cNvSpPr txBox="1"/>
          <p:nvPr/>
        </p:nvSpPr>
        <p:spPr>
          <a:xfrm>
            <a:off x="3938954" y="4556527"/>
            <a:ext cx="2602277" cy="1430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/>
          <a:p>
            <a:pPr>
              <a:lnSpc>
                <a:spcPct val="80000"/>
              </a:lnSpc>
              <a:defRPr sz="8000" b="0">
                <a:solidFill>
                  <a:srgbClr val="3C3C3C"/>
                </a:solidFill>
                <a:latin typeface="Antonio Bold"/>
                <a:ea typeface="Antonio Bold"/>
                <a:cs typeface="Antonio Bold"/>
                <a:sym typeface="Antonio Bold"/>
              </a:defRPr>
            </a:pPr>
            <a:r>
              <a:rPr lang="nl-NL" sz="4000" dirty="0"/>
              <a:t>Uitdagingen</a:t>
            </a:r>
            <a:endParaRPr sz="4000" dirty="0"/>
          </a:p>
        </p:txBody>
      </p:sp>
      <p:sp>
        <p:nvSpPr>
          <p:cNvPr id="3" name="Solution">
            <a:extLst>
              <a:ext uri="{FF2B5EF4-FFF2-40B4-BE49-F238E27FC236}">
                <a16:creationId xmlns:a16="http://schemas.microsoft.com/office/drawing/2014/main" id="{BAA8FB23-CF77-BFED-EFE6-7B380BD28818}"/>
              </a:ext>
            </a:extLst>
          </p:cNvPr>
          <p:cNvSpPr txBox="1"/>
          <p:nvPr/>
        </p:nvSpPr>
        <p:spPr>
          <a:xfrm>
            <a:off x="7428770" y="4556527"/>
            <a:ext cx="2170828" cy="1430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>
              <a:lnSpc>
                <a:spcPct val="80000"/>
              </a:lnSpc>
              <a:defRPr sz="8000" b="0">
                <a:solidFill>
                  <a:srgbClr val="3C3C3C"/>
                </a:solidFill>
                <a:latin typeface="Antonio Bold"/>
                <a:ea typeface="Antonio Bold"/>
                <a:cs typeface="Antonio Bold"/>
                <a:sym typeface="Antonio Bold"/>
              </a:defRPr>
            </a:lvl1pPr>
          </a:lstStyle>
          <a:p>
            <a:r>
              <a:rPr lang="nl-NL" sz="4000" dirty="0"/>
              <a:t>Oplossing</a:t>
            </a:r>
          </a:p>
        </p:txBody>
      </p:sp>
      <p:sp>
        <p:nvSpPr>
          <p:cNvPr id="5" name="Vorm">
            <a:extLst>
              <a:ext uri="{FF2B5EF4-FFF2-40B4-BE49-F238E27FC236}">
                <a16:creationId xmlns:a16="http://schemas.microsoft.com/office/drawing/2014/main" id="{D7308011-0A2D-12E2-DA1E-07B384E5F611}"/>
              </a:ext>
            </a:extLst>
          </p:cNvPr>
          <p:cNvSpPr/>
          <p:nvPr/>
        </p:nvSpPr>
        <p:spPr>
          <a:xfrm>
            <a:off x="7974389" y="2690939"/>
            <a:ext cx="648552" cy="1124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" name="Vorm">
            <a:extLst>
              <a:ext uri="{FF2B5EF4-FFF2-40B4-BE49-F238E27FC236}">
                <a16:creationId xmlns:a16="http://schemas.microsoft.com/office/drawing/2014/main" id="{A164F5EB-F016-576C-32D6-64E01C32580D}"/>
              </a:ext>
            </a:extLst>
          </p:cNvPr>
          <p:cNvSpPr/>
          <p:nvPr/>
        </p:nvSpPr>
        <p:spPr>
          <a:xfrm>
            <a:off x="5514261" y="2075106"/>
            <a:ext cx="610622" cy="721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8" name="Vorm">
            <a:extLst>
              <a:ext uri="{FF2B5EF4-FFF2-40B4-BE49-F238E27FC236}">
                <a16:creationId xmlns:a16="http://schemas.microsoft.com/office/drawing/2014/main" id="{06C90C53-9A92-C83A-EA84-21CC24DEC016}"/>
              </a:ext>
            </a:extLst>
          </p:cNvPr>
          <p:cNvSpPr/>
          <p:nvPr/>
        </p:nvSpPr>
        <p:spPr>
          <a:xfrm>
            <a:off x="5474060" y="2892444"/>
            <a:ext cx="610621" cy="721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9" name="Vorm">
            <a:extLst>
              <a:ext uri="{FF2B5EF4-FFF2-40B4-BE49-F238E27FC236}">
                <a16:creationId xmlns:a16="http://schemas.microsoft.com/office/drawing/2014/main" id="{658D0FE2-5E76-4CC6-D94D-9484CD3887F5}"/>
              </a:ext>
            </a:extLst>
          </p:cNvPr>
          <p:cNvSpPr/>
          <p:nvPr/>
        </p:nvSpPr>
        <p:spPr>
          <a:xfrm>
            <a:off x="5474060" y="3709784"/>
            <a:ext cx="610621" cy="721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10" name="Lijn" descr="Lijn">
            <a:extLst>
              <a:ext uri="{FF2B5EF4-FFF2-40B4-BE49-F238E27FC236}">
                <a16:creationId xmlns:a16="http://schemas.microsoft.com/office/drawing/2014/main" id="{A05B3586-15E6-C4C2-59C8-CA96923A5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3077">
            <a:off x="6243919" y="1549953"/>
            <a:ext cx="1431054" cy="13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Lijn" descr="Lijn">
            <a:extLst>
              <a:ext uri="{FF2B5EF4-FFF2-40B4-BE49-F238E27FC236}">
                <a16:creationId xmlns:a16="http://schemas.microsoft.com/office/drawing/2014/main" id="{A3EE77C5-9034-FD74-BCCD-D55D1AAA8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81257">
            <a:off x="6454594" y="4690853"/>
            <a:ext cx="1449770" cy="13335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Vorm">
            <a:extLst>
              <a:ext uri="{FF2B5EF4-FFF2-40B4-BE49-F238E27FC236}">
                <a16:creationId xmlns:a16="http://schemas.microsoft.com/office/drawing/2014/main" id="{8C713E8F-FA9A-D3CD-1CD8-528B64339ED2}"/>
              </a:ext>
            </a:extLst>
          </p:cNvPr>
          <p:cNvSpPr/>
          <p:nvPr/>
        </p:nvSpPr>
        <p:spPr>
          <a:xfrm>
            <a:off x="5453959" y="4527124"/>
            <a:ext cx="610621" cy="721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CDCD2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0" name="Vorm">
            <a:extLst>
              <a:ext uri="{FF2B5EF4-FFF2-40B4-BE49-F238E27FC236}">
                <a16:creationId xmlns:a16="http://schemas.microsoft.com/office/drawing/2014/main" id="{5922C13B-6FED-8431-51BA-59CF564CDDD5}"/>
              </a:ext>
            </a:extLst>
          </p:cNvPr>
          <p:cNvSpPr/>
          <p:nvPr/>
        </p:nvSpPr>
        <p:spPr>
          <a:xfrm>
            <a:off x="5494161" y="1257769"/>
            <a:ext cx="610621" cy="721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CDCD2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pic>
        <p:nvPicPr>
          <p:cNvPr id="21" name="Lijn" descr="Lijn">
            <a:extLst>
              <a:ext uri="{FF2B5EF4-FFF2-40B4-BE49-F238E27FC236}">
                <a16:creationId xmlns:a16="http://schemas.microsoft.com/office/drawing/2014/main" id="{E4EF5857-C8DF-C7BD-1B21-887C2E9CA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411443">
            <a:off x="1496869" y="4148839"/>
            <a:ext cx="3669140" cy="13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Lijn" descr="Lijn">
            <a:extLst>
              <a:ext uri="{FF2B5EF4-FFF2-40B4-BE49-F238E27FC236}">
                <a16:creationId xmlns:a16="http://schemas.microsoft.com/office/drawing/2014/main" id="{8DA0D03C-EC36-2901-E574-0E29DF481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07563" y="3413125"/>
            <a:ext cx="3329149" cy="13335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ontext">
            <a:extLst>
              <a:ext uri="{FF2B5EF4-FFF2-40B4-BE49-F238E27FC236}">
                <a16:creationId xmlns:a16="http://schemas.microsoft.com/office/drawing/2014/main" id="{739F1C97-571C-C7E7-0DF2-59EACF9D72DC}"/>
              </a:ext>
            </a:extLst>
          </p:cNvPr>
          <p:cNvSpPr txBox="1"/>
          <p:nvPr/>
        </p:nvSpPr>
        <p:spPr>
          <a:xfrm>
            <a:off x="2584614" y="2346738"/>
            <a:ext cx="2170828" cy="1430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b">
            <a:normAutofit/>
          </a:bodyPr>
          <a:lstStyle>
            <a:lvl1pPr>
              <a:lnSpc>
                <a:spcPct val="80000"/>
              </a:lnSpc>
              <a:defRPr sz="8000" b="0">
                <a:solidFill>
                  <a:srgbClr val="3C3C3C"/>
                </a:solidFill>
                <a:latin typeface="Antonio Bold"/>
                <a:ea typeface="Antonio Bold"/>
                <a:cs typeface="Antonio Bold"/>
                <a:sym typeface="Antonio Bold"/>
              </a:defRPr>
            </a:lvl1pPr>
          </a:lstStyle>
          <a:p>
            <a:r>
              <a:rPr sz="4000"/>
              <a:t>Context</a:t>
            </a:r>
          </a:p>
        </p:txBody>
      </p:sp>
      <p:pic>
        <p:nvPicPr>
          <p:cNvPr id="24" name="Lijn" descr="Lijn">
            <a:extLst>
              <a:ext uri="{FF2B5EF4-FFF2-40B4-BE49-F238E27FC236}">
                <a16:creationId xmlns:a16="http://schemas.microsoft.com/office/drawing/2014/main" id="{943FB0ED-5FB9-D017-4B3A-AD3E04614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278736">
            <a:off x="1484318" y="2453995"/>
            <a:ext cx="3694244" cy="133351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Vorm">
            <a:extLst>
              <a:ext uri="{FF2B5EF4-FFF2-40B4-BE49-F238E27FC236}">
                <a16:creationId xmlns:a16="http://schemas.microsoft.com/office/drawing/2014/main" id="{C4B53400-07DF-D3F8-A6F1-10CD36C1052B}"/>
              </a:ext>
            </a:extLst>
          </p:cNvPr>
          <p:cNvSpPr/>
          <p:nvPr/>
        </p:nvSpPr>
        <p:spPr>
          <a:xfrm>
            <a:off x="8396653" y="3984712"/>
            <a:ext cx="329891" cy="542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6" name="Vorm">
            <a:extLst>
              <a:ext uri="{FF2B5EF4-FFF2-40B4-BE49-F238E27FC236}">
                <a16:creationId xmlns:a16="http://schemas.microsoft.com/office/drawing/2014/main" id="{44601A7C-CCE8-AD4C-7E00-373D758125F0}"/>
              </a:ext>
            </a:extLst>
          </p:cNvPr>
          <p:cNvSpPr/>
          <p:nvPr/>
        </p:nvSpPr>
        <p:spPr>
          <a:xfrm>
            <a:off x="8746646" y="3190780"/>
            <a:ext cx="565866" cy="985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7" name="Vorm">
            <a:extLst>
              <a:ext uri="{FF2B5EF4-FFF2-40B4-BE49-F238E27FC236}">
                <a16:creationId xmlns:a16="http://schemas.microsoft.com/office/drawing/2014/main" id="{B975283C-4512-A5E6-0DBA-A2DFA2BEB56C}"/>
              </a:ext>
            </a:extLst>
          </p:cNvPr>
          <p:cNvSpPr/>
          <p:nvPr/>
        </p:nvSpPr>
        <p:spPr>
          <a:xfrm>
            <a:off x="8663960" y="2171700"/>
            <a:ext cx="565866" cy="797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8" name="Vorm">
            <a:extLst>
              <a:ext uri="{FF2B5EF4-FFF2-40B4-BE49-F238E27FC236}">
                <a16:creationId xmlns:a16="http://schemas.microsoft.com/office/drawing/2014/main" id="{FA77BAE5-3081-94D4-FA67-FCD74275D7DD}"/>
              </a:ext>
            </a:extLst>
          </p:cNvPr>
          <p:cNvSpPr/>
          <p:nvPr/>
        </p:nvSpPr>
        <p:spPr>
          <a:xfrm>
            <a:off x="8027217" y="1984237"/>
            <a:ext cx="329891" cy="542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grpSp>
        <p:nvGrpSpPr>
          <p:cNvPr id="29" name="Groepeer">
            <a:extLst>
              <a:ext uri="{FF2B5EF4-FFF2-40B4-BE49-F238E27FC236}">
                <a16:creationId xmlns:a16="http://schemas.microsoft.com/office/drawing/2014/main" id="{9DDFE4B1-6115-53BB-0D66-66349D0E6930}"/>
              </a:ext>
            </a:extLst>
          </p:cNvPr>
          <p:cNvGrpSpPr/>
          <p:nvPr/>
        </p:nvGrpSpPr>
        <p:grpSpPr>
          <a:xfrm>
            <a:off x="10669080" y="2466765"/>
            <a:ext cx="1220038" cy="1788345"/>
            <a:chOff x="0" y="0"/>
            <a:chExt cx="3922760" cy="6801856"/>
          </a:xfrm>
        </p:grpSpPr>
        <p:sp>
          <p:nvSpPr>
            <p:cNvPr id="30" name="Gloeilamp">
              <a:extLst>
                <a:ext uri="{FF2B5EF4-FFF2-40B4-BE49-F238E27FC236}">
                  <a16:creationId xmlns:a16="http://schemas.microsoft.com/office/drawing/2014/main" id="{826E7CD6-C9B8-AD50-7708-D63F6475908B}"/>
                </a:ext>
              </a:extLst>
            </p:cNvPr>
            <p:cNvSpPr/>
            <p:nvPr/>
          </p:nvSpPr>
          <p:spPr>
            <a:xfrm>
              <a:off x="-1" y="-1"/>
              <a:ext cx="3922762" cy="6801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31" name="Vuur">
              <a:extLst>
                <a:ext uri="{FF2B5EF4-FFF2-40B4-BE49-F238E27FC236}">
                  <a16:creationId xmlns:a16="http://schemas.microsoft.com/office/drawing/2014/main" id="{6AEE36C5-D9F7-B8C5-C799-1FF146BF48EF}"/>
                </a:ext>
              </a:extLst>
            </p:cNvPr>
            <p:cNvSpPr/>
            <p:nvPr/>
          </p:nvSpPr>
          <p:spPr>
            <a:xfrm>
              <a:off x="861797" y="742769"/>
              <a:ext cx="2199098" cy="2572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pic>
        <p:nvPicPr>
          <p:cNvPr id="32" name="Lijn" descr="Lijn">
            <a:extLst>
              <a:ext uri="{FF2B5EF4-FFF2-40B4-BE49-F238E27FC236}">
                <a16:creationId xmlns:a16="http://schemas.microsoft.com/office/drawing/2014/main" id="{929D535D-183B-F05F-4A5A-440A26CA1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17158">
            <a:off x="9247968" y="2660886"/>
            <a:ext cx="1431054" cy="133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Lijn" descr="Lijn">
            <a:extLst>
              <a:ext uri="{FF2B5EF4-FFF2-40B4-BE49-F238E27FC236}">
                <a16:creationId xmlns:a16="http://schemas.microsoft.com/office/drawing/2014/main" id="{0C2CC4D3-878C-C973-8D1A-3506A99B2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60998">
            <a:off x="9289452" y="3864768"/>
            <a:ext cx="1449770" cy="133351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olution">
            <a:extLst>
              <a:ext uri="{FF2B5EF4-FFF2-40B4-BE49-F238E27FC236}">
                <a16:creationId xmlns:a16="http://schemas.microsoft.com/office/drawing/2014/main" id="{DDD97DA9-B2DE-4B51-57A6-8A774897454E}"/>
              </a:ext>
            </a:extLst>
          </p:cNvPr>
          <p:cNvSpPr txBox="1"/>
          <p:nvPr/>
        </p:nvSpPr>
        <p:spPr>
          <a:xfrm>
            <a:off x="9963495" y="4558659"/>
            <a:ext cx="2170828" cy="1430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b">
            <a:normAutofit/>
          </a:bodyPr>
          <a:lstStyle>
            <a:lvl1pPr>
              <a:lnSpc>
                <a:spcPct val="80000"/>
              </a:lnSpc>
              <a:defRPr sz="8000" b="0">
                <a:solidFill>
                  <a:srgbClr val="3C3C3C"/>
                </a:solidFill>
                <a:latin typeface="Antonio Bold"/>
                <a:ea typeface="Antonio Bold"/>
                <a:cs typeface="Antonio Bold"/>
                <a:sym typeface="Antonio Bold"/>
              </a:defRPr>
            </a:lvl1pPr>
          </a:lstStyle>
          <a:p>
            <a:pPr algn="ctr"/>
            <a:r>
              <a:rPr lang="nl-NL" sz="4000" dirty="0"/>
              <a:t>Visie</a:t>
            </a:r>
          </a:p>
        </p:txBody>
      </p:sp>
    </p:spTree>
    <p:extLst>
      <p:ext uri="{BB962C8B-B14F-4D97-AF65-F5344CB8AC3E}">
        <p14:creationId xmlns:p14="http://schemas.microsoft.com/office/powerpoint/2010/main" val="107114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Rechthoek"/>
          <p:cNvSpPr/>
          <p:nvPr/>
        </p:nvSpPr>
        <p:spPr>
          <a:xfrm>
            <a:off x="-85222" y="-91160"/>
            <a:ext cx="12362444" cy="7040319"/>
          </a:xfrm>
          <a:prstGeom prst="rect">
            <a:avLst/>
          </a:prstGeom>
          <a:solidFill>
            <a:srgbClr val="79CFD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011" name="Gloeilamp"/>
          <p:cNvSpPr/>
          <p:nvPr/>
        </p:nvSpPr>
        <p:spPr>
          <a:xfrm>
            <a:off x="3175532" y="614371"/>
            <a:ext cx="784044" cy="1359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012" name="Gloeilamp"/>
          <p:cNvSpPr/>
          <p:nvPr/>
        </p:nvSpPr>
        <p:spPr>
          <a:xfrm>
            <a:off x="2046679" y="3205156"/>
            <a:ext cx="844139" cy="1463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013" name="Gloeilamp"/>
          <p:cNvSpPr/>
          <p:nvPr/>
        </p:nvSpPr>
        <p:spPr>
          <a:xfrm>
            <a:off x="8694749" y="845957"/>
            <a:ext cx="676585" cy="1173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014" name="Gloeilamp"/>
          <p:cNvSpPr/>
          <p:nvPr/>
        </p:nvSpPr>
        <p:spPr>
          <a:xfrm>
            <a:off x="9077573" y="3637495"/>
            <a:ext cx="1037768" cy="1799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015" name="Gloeilamp"/>
          <p:cNvSpPr/>
          <p:nvPr/>
        </p:nvSpPr>
        <p:spPr>
          <a:xfrm>
            <a:off x="10970169" y="3949047"/>
            <a:ext cx="1554277" cy="2695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016" name="Gloeilamp"/>
          <p:cNvSpPr/>
          <p:nvPr/>
        </p:nvSpPr>
        <p:spPr>
          <a:xfrm>
            <a:off x="11280935" y="246582"/>
            <a:ext cx="416239" cy="721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2843"/>
                  <a:pt x="21600" y="6352"/>
                </a:cubicBezTo>
                <a:cubicBezTo>
                  <a:pt x="21600" y="7004"/>
                  <a:pt x="21433" y="7633"/>
                  <a:pt x="21123" y="8225"/>
                </a:cubicBezTo>
                <a:cubicBezTo>
                  <a:pt x="21123" y="8225"/>
                  <a:pt x="21123" y="8226"/>
                  <a:pt x="21123" y="8227"/>
                </a:cubicBezTo>
                <a:cubicBezTo>
                  <a:pt x="21109" y="8261"/>
                  <a:pt x="21073" y="8322"/>
                  <a:pt x="21021" y="8405"/>
                </a:cubicBezTo>
                <a:cubicBezTo>
                  <a:pt x="20907" y="8601"/>
                  <a:pt x="20778" y="8793"/>
                  <a:pt x="20634" y="8979"/>
                </a:cubicBezTo>
                <a:cubicBezTo>
                  <a:pt x="19377" y="10787"/>
                  <a:pt x="16161" y="15160"/>
                  <a:pt x="16160" y="16141"/>
                </a:cubicBezTo>
                <a:lnTo>
                  <a:pt x="15944" y="16902"/>
                </a:lnTo>
                <a:cubicBezTo>
                  <a:pt x="15944" y="16902"/>
                  <a:pt x="15904" y="16981"/>
                  <a:pt x="15783" y="17079"/>
                </a:cubicBezTo>
                <a:lnTo>
                  <a:pt x="5785" y="17079"/>
                </a:lnTo>
                <a:cubicBezTo>
                  <a:pt x="5664" y="16981"/>
                  <a:pt x="5624" y="16902"/>
                  <a:pt x="5624" y="16902"/>
                </a:cubicBezTo>
                <a:lnTo>
                  <a:pt x="5407" y="16141"/>
                </a:lnTo>
                <a:cubicBezTo>
                  <a:pt x="5407" y="14948"/>
                  <a:pt x="656" y="8742"/>
                  <a:pt x="448" y="8227"/>
                </a:cubicBezTo>
                <a:cubicBezTo>
                  <a:pt x="441" y="8211"/>
                  <a:pt x="445" y="8198"/>
                  <a:pt x="459" y="8188"/>
                </a:cubicBezTo>
                <a:cubicBezTo>
                  <a:pt x="162" y="7607"/>
                  <a:pt x="0" y="6990"/>
                  <a:pt x="0" y="6352"/>
                </a:cubicBezTo>
                <a:cubicBezTo>
                  <a:pt x="0" y="2843"/>
                  <a:pt x="4835" y="0"/>
                  <a:pt x="10800" y="0"/>
                </a:cubicBezTo>
                <a:close/>
                <a:moveTo>
                  <a:pt x="15657" y="17697"/>
                </a:moveTo>
                <a:cubicBezTo>
                  <a:pt x="15670" y="17727"/>
                  <a:pt x="15681" y="17758"/>
                  <a:pt x="15681" y="17791"/>
                </a:cubicBezTo>
                <a:lnTo>
                  <a:pt x="15681" y="18399"/>
                </a:lnTo>
                <a:cubicBezTo>
                  <a:pt x="15681" y="18599"/>
                  <a:pt x="15422" y="18765"/>
                  <a:pt x="15090" y="18795"/>
                </a:cubicBezTo>
                <a:cubicBezTo>
                  <a:pt x="15169" y="18855"/>
                  <a:pt x="15218" y="18929"/>
                  <a:pt x="15218" y="19010"/>
                </a:cubicBezTo>
                <a:lnTo>
                  <a:pt x="15218" y="19541"/>
                </a:lnTo>
                <a:cubicBezTo>
                  <a:pt x="15218" y="19736"/>
                  <a:pt x="14944" y="19894"/>
                  <a:pt x="14607" y="19894"/>
                </a:cubicBezTo>
                <a:lnTo>
                  <a:pt x="14414" y="19894"/>
                </a:lnTo>
                <a:lnTo>
                  <a:pt x="14414" y="20380"/>
                </a:lnTo>
                <a:cubicBezTo>
                  <a:pt x="14414" y="20568"/>
                  <a:pt x="14146" y="20721"/>
                  <a:pt x="13820" y="20721"/>
                </a:cubicBezTo>
                <a:lnTo>
                  <a:pt x="12784" y="20721"/>
                </a:lnTo>
                <a:cubicBezTo>
                  <a:pt x="12675" y="21215"/>
                  <a:pt x="11829" y="21600"/>
                  <a:pt x="10800" y="21600"/>
                </a:cubicBezTo>
                <a:cubicBezTo>
                  <a:pt x="9771" y="21600"/>
                  <a:pt x="8925" y="21215"/>
                  <a:pt x="8816" y="20721"/>
                </a:cubicBezTo>
                <a:lnTo>
                  <a:pt x="7780" y="20721"/>
                </a:lnTo>
                <a:cubicBezTo>
                  <a:pt x="7454" y="20721"/>
                  <a:pt x="7186" y="20568"/>
                  <a:pt x="7186" y="20380"/>
                </a:cubicBezTo>
                <a:lnTo>
                  <a:pt x="7186" y="19894"/>
                </a:lnTo>
                <a:lnTo>
                  <a:pt x="6993" y="19894"/>
                </a:lnTo>
                <a:cubicBezTo>
                  <a:pt x="6656" y="19894"/>
                  <a:pt x="6382" y="19736"/>
                  <a:pt x="6382" y="19541"/>
                </a:cubicBezTo>
                <a:lnTo>
                  <a:pt x="6382" y="19010"/>
                </a:lnTo>
                <a:cubicBezTo>
                  <a:pt x="6382" y="18929"/>
                  <a:pt x="6431" y="18855"/>
                  <a:pt x="6510" y="18795"/>
                </a:cubicBezTo>
                <a:cubicBezTo>
                  <a:pt x="6178" y="18765"/>
                  <a:pt x="5919" y="18599"/>
                  <a:pt x="5919" y="18399"/>
                </a:cubicBezTo>
                <a:lnTo>
                  <a:pt x="5919" y="17791"/>
                </a:lnTo>
                <a:cubicBezTo>
                  <a:pt x="5919" y="17758"/>
                  <a:pt x="5930" y="17727"/>
                  <a:pt x="5943" y="17697"/>
                </a:cubicBezTo>
                <a:lnTo>
                  <a:pt x="15657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017" name="Gloeilamp"/>
          <p:cNvSpPr/>
          <p:nvPr/>
        </p:nvSpPr>
        <p:spPr>
          <a:xfrm>
            <a:off x="10274933" y="2446231"/>
            <a:ext cx="844139" cy="1463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018" name="Gloeilamp"/>
          <p:cNvSpPr/>
          <p:nvPr/>
        </p:nvSpPr>
        <p:spPr>
          <a:xfrm>
            <a:off x="462840" y="1992531"/>
            <a:ext cx="676585" cy="1173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2843"/>
                  <a:pt x="0" y="6352"/>
                </a:cubicBezTo>
                <a:cubicBezTo>
                  <a:pt x="0" y="7004"/>
                  <a:pt x="167" y="7633"/>
                  <a:pt x="477" y="8225"/>
                </a:cubicBezTo>
                <a:cubicBezTo>
                  <a:pt x="477" y="8225"/>
                  <a:pt x="477" y="8226"/>
                  <a:pt x="477" y="8227"/>
                </a:cubicBezTo>
                <a:cubicBezTo>
                  <a:pt x="491" y="8261"/>
                  <a:pt x="527" y="8322"/>
                  <a:pt x="579" y="8405"/>
                </a:cubicBezTo>
                <a:cubicBezTo>
                  <a:pt x="693" y="8601"/>
                  <a:pt x="822" y="8793"/>
                  <a:pt x="966" y="8979"/>
                </a:cubicBezTo>
                <a:cubicBezTo>
                  <a:pt x="2223" y="10787"/>
                  <a:pt x="5439" y="15160"/>
                  <a:pt x="5440" y="16141"/>
                </a:cubicBezTo>
                <a:lnTo>
                  <a:pt x="5656" y="16902"/>
                </a:lnTo>
                <a:cubicBezTo>
                  <a:pt x="5656" y="16902"/>
                  <a:pt x="5696" y="16981"/>
                  <a:pt x="5817" y="17079"/>
                </a:cubicBezTo>
                <a:lnTo>
                  <a:pt x="15815" y="17079"/>
                </a:lnTo>
                <a:cubicBezTo>
                  <a:pt x="15936" y="16981"/>
                  <a:pt x="15976" y="16902"/>
                  <a:pt x="15976" y="16902"/>
                </a:cubicBezTo>
                <a:lnTo>
                  <a:pt x="16193" y="16141"/>
                </a:lnTo>
                <a:cubicBezTo>
                  <a:pt x="16193" y="14948"/>
                  <a:pt x="20944" y="8742"/>
                  <a:pt x="21152" y="8227"/>
                </a:cubicBezTo>
                <a:cubicBezTo>
                  <a:pt x="21159" y="8211"/>
                  <a:pt x="21155" y="8198"/>
                  <a:pt x="21141" y="8188"/>
                </a:cubicBezTo>
                <a:cubicBezTo>
                  <a:pt x="21438" y="7607"/>
                  <a:pt x="21600" y="6990"/>
                  <a:pt x="21600" y="6352"/>
                </a:cubicBezTo>
                <a:cubicBezTo>
                  <a:pt x="21600" y="2843"/>
                  <a:pt x="16765" y="0"/>
                  <a:pt x="10800" y="0"/>
                </a:cubicBezTo>
                <a:close/>
                <a:moveTo>
                  <a:pt x="5943" y="17697"/>
                </a:moveTo>
                <a:cubicBezTo>
                  <a:pt x="5930" y="17727"/>
                  <a:pt x="5919" y="17758"/>
                  <a:pt x="5919" y="17791"/>
                </a:cubicBezTo>
                <a:lnTo>
                  <a:pt x="5919" y="18399"/>
                </a:lnTo>
                <a:cubicBezTo>
                  <a:pt x="5919" y="18599"/>
                  <a:pt x="6178" y="18765"/>
                  <a:pt x="6510" y="18795"/>
                </a:cubicBezTo>
                <a:cubicBezTo>
                  <a:pt x="6431" y="18855"/>
                  <a:pt x="6382" y="18929"/>
                  <a:pt x="6382" y="19010"/>
                </a:cubicBezTo>
                <a:lnTo>
                  <a:pt x="6382" y="19541"/>
                </a:lnTo>
                <a:cubicBezTo>
                  <a:pt x="6382" y="19736"/>
                  <a:pt x="6656" y="19894"/>
                  <a:pt x="6993" y="19894"/>
                </a:cubicBezTo>
                <a:lnTo>
                  <a:pt x="7186" y="19894"/>
                </a:lnTo>
                <a:lnTo>
                  <a:pt x="7186" y="20380"/>
                </a:lnTo>
                <a:cubicBezTo>
                  <a:pt x="7186" y="20568"/>
                  <a:pt x="7454" y="20721"/>
                  <a:pt x="7780" y="20721"/>
                </a:cubicBezTo>
                <a:lnTo>
                  <a:pt x="8816" y="20721"/>
                </a:lnTo>
                <a:cubicBezTo>
                  <a:pt x="8925" y="21215"/>
                  <a:pt x="9771" y="21600"/>
                  <a:pt x="10800" y="21600"/>
                </a:cubicBezTo>
                <a:cubicBezTo>
                  <a:pt x="11829" y="21600"/>
                  <a:pt x="12675" y="21215"/>
                  <a:pt x="12784" y="20721"/>
                </a:cubicBezTo>
                <a:lnTo>
                  <a:pt x="13820" y="20721"/>
                </a:lnTo>
                <a:cubicBezTo>
                  <a:pt x="14146" y="20721"/>
                  <a:pt x="14414" y="20568"/>
                  <a:pt x="14414" y="20380"/>
                </a:cubicBezTo>
                <a:lnTo>
                  <a:pt x="14414" y="19894"/>
                </a:lnTo>
                <a:lnTo>
                  <a:pt x="14607" y="19894"/>
                </a:lnTo>
                <a:cubicBezTo>
                  <a:pt x="14944" y="19894"/>
                  <a:pt x="15218" y="19736"/>
                  <a:pt x="15218" y="19541"/>
                </a:cubicBezTo>
                <a:lnTo>
                  <a:pt x="15218" y="19010"/>
                </a:lnTo>
                <a:cubicBezTo>
                  <a:pt x="15218" y="18929"/>
                  <a:pt x="15169" y="18855"/>
                  <a:pt x="15090" y="18795"/>
                </a:cubicBezTo>
                <a:cubicBezTo>
                  <a:pt x="15422" y="18765"/>
                  <a:pt x="15681" y="18599"/>
                  <a:pt x="15681" y="18399"/>
                </a:cubicBezTo>
                <a:lnTo>
                  <a:pt x="15681" y="17791"/>
                </a:lnTo>
                <a:cubicBezTo>
                  <a:pt x="15681" y="17758"/>
                  <a:pt x="15670" y="17727"/>
                  <a:pt x="15657" y="17697"/>
                </a:cubicBezTo>
                <a:lnTo>
                  <a:pt x="5943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019" name="Gloeilamp"/>
          <p:cNvSpPr/>
          <p:nvPr/>
        </p:nvSpPr>
        <p:spPr>
          <a:xfrm>
            <a:off x="51917" y="55960"/>
            <a:ext cx="416240" cy="721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2843"/>
                  <a:pt x="21600" y="6352"/>
                </a:cubicBezTo>
                <a:cubicBezTo>
                  <a:pt x="21600" y="7004"/>
                  <a:pt x="21433" y="7633"/>
                  <a:pt x="21123" y="8225"/>
                </a:cubicBezTo>
                <a:cubicBezTo>
                  <a:pt x="21123" y="8225"/>
                  <a:pt x="21123" y="8226"/>
                  <a:pt x="21123" y="8227"/>
                </a:cubicBezTo>
                <a:cubicBezTo>
                  <a:pt x="21109" y="8261"/>
                  <a:pt x="21073" y="8322"/>
                  <a:pt x="21021" y="8405"/>
                </a:cubicBezTo>
                <a:cubicBezTo>
                  <a:pt x="20907" y="8601"/>
                  <a:pt x="20778" y="8793"/>
                  <a:pt x="20634" y="8979"/>
                </a:cubicBezTo>
                <a:cubicBezTo>
                  <a:pt x="19377" y="10787"/>
                  <a:pt x="16161" y="15160"/>
                  <a:pt x="16160" y="16141"/>
                </a:cubicBezTo>
                <a:lnTo>
                  <a:pt x="15944" y="16902"/>
                </a:lnTo>
                <a:cubicBezTo>
                  <a:pt x="15944" y="16902"/>
                  <a:pt x="15904" y="16981"/>
                  <a:pt x="15783" y="17079"/>
                </a:cubicBezTo>
                <a:lnTo>
                  <a:pt x="5785" y="17079"/>
                </a:lnTo>
                <a:cubicBezTo>
                  <a:pt x="5664" y="16981"/>
                  <a:pt x="5624" y="16902"/>
                  <a:pt x="5624" y="16902"/>
                </a:cubicBezTo>
                <a:lnTo>
                  <a:pt x="5407" y="16141"/>
                </a:lnTo>
                <a:cubicBezTo>
                  <a:pt x="5407" y="14948"/>
                  <a:pt x="656" y="8742"/>
                  <a:pt x="448" y="8227"/>
                </a:cubicBezTo>
                <a:cubicBezTo>
                  <a:pt x="441" y="8211"/>
                  <a:pt x="445" y="8198"/>
                  <a:pt x="459" y="8188"/>
                </a:cubicBezTo>
                <a:cubicBezTo>
                  <a:pt x="162" y="7607"/>
                  <a:pt x="0" y="6990"/>
                  <a:pt x="0" y="6352"/>
                </a:cubicBezTo>
                <a:cubicBezTo>
                  <a:pt x="0" y="2843"/>
                  <a:pt x="4835" y="0"/>
                  <a:pt x="10800" y="0"/>
                </a:cubicBezTo>
                <a:close/>
                <a:moveTo>
                  <a:pt x="15657" y="17697"/>
                </a:moveTo>
                <a:cubicBezTo>
                  <a:pt x="15670" y="17727"/>
                  <a:pt x="15681" y="17758"/>
                  <a:pt x="15681" y="17791"/>
                </a:cubicBezTo>
                <a:lnTo>
                  <a:pt x="15681" y="18399"/>
                </a:lnTo>
                <a:cubicBezTo>
                  <a:pt x="15681" y="18599"/>
                  <a:pt x="15422" y="18765"/>
                  <a:pt x="15090" y="18795"/>
                </a:cubicBezTo>
                <a:cubicBezTo>
                  <a:pt x="15169" y="18855"/>
                  <a:pt x="15218" y="18929"/>
                  <a:pt x="15218" y="19010"/>
                </a:cubicBezTo>
                <a:lnTo>
                  <a:pt x="15218" y="19541"/>
                </a:lnTo>
                <a:cubicBezTo>
                  <a:pt x="15218" y="19736"/>
                  <a:pt x="14944" y="19894"/>
                  <a:pt x="14607" y="19894"/>
                </a:cubicBezTo>
                <a:lnTo>
                  <a:pt x="14414" y="19894"/>
                </a:lnTo>
                <a:lnTo>
                  <a:pt x="14414" y="20380"/>
                </a:lnTo>
                <a:cubicBezTo>
                  <a:pt x="14414" y="20568"/>
                  <a:pt x="14146" y="20721"/>
                  <a:pt x="13820" y="20721"/>
                </a:cubicBezTo>
                <a:lnTo>
                  <a:pt x="12784" y="20721"/>
                </a:lnTo>
                <a:cubicBezTo>
                  <a:pt x="12675" y="21215"/>
                  <a:pt x="11829" y="21600"/>
                  <a:pt x="10800" y="21600"/>
                </a:cubicBezTo>
                <a:cubicBezTo>
                  <a:pt x="9771" y="21600"/>
                  <a:pt x="8925" y="21215"/>
                  <a:pt x="8816" y="20721"/>
                </a:cubicBezTo>
                <a:lnTo>
                  <a:pt x="7780" y="20721"/>
                </a:lnTo>
                <a:cubicBezTo>
                  <a:pt x="7454" y="20721"/>
                  <a:pt x="7186" y="20568"/>
                  <a:pt x="7186" y="20380"/>
                </a:cubicBezTo>
                <a:lnTo>
                  <a:pt x="7186" y="19894"/>
                </a:lnTo>
                <a:lnTo>
                  <a:pt x="6993" y="19894"/>
                </a:lnTo>
                <a:cubicBezTo>
                  <a:pt x="6656" y="19894"/>
                  <a:pt x="6382" y="19736"/>
                  <a:pt x="6382" y="19541"/>
                </a:cubicBezTo>
                <a:lnTo>
                  <a:pt x="6382" y="19010"/>
                </a:lnTo>
                <a:cubicBezTo>
                  <a:pt x="6382" y="18929"/>
                  <a:pt x="6431" y="18855"/>
                  <a:pt x="6510" y="18795"/>
                </a:cubicBezTo>
                <a:cubicBezTo>
                  <a:pt x="6178" y="18765"/>
                  <a:pt x="5919" y="18599"/>
                  <a:pt x="5919" y="18399"/>
                </a:cubicBezTo>
                <a:lnTo>
                  <a:pt x="5919" y="17791"/>
                </a:lnTo>
                <a:cubicBezTo>
                  <a:pt x="5919" y="17758"/>
                  <a:pt x="5930" y="17727"/>
                  <a:pt x="5943" y="17697"/>
                </a:cubicBezTo>
                <a:lnTo>
                  <a:pt x="15657" y="17697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sp>
        <p:nvSpPr>
          <p:cNvPr id="1020" name="Rechthoek"/>
          <p:cNvSpPr/>
          <p:nvPr/>
        </p:nvSpPr>
        <p:spPr>
          <a:xfrm>
            <a:off x="296888" y="264008"/>
            <a:ext cx="11598224" cy="6329985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0"/>
          </a:p>
        </p:txBody>
      </p:sp>
      <p:pic>
        <p:nvPicPr>
          <p:cNvPr id="1023" name="Groepeer" descr="Groepeer"/>
          <p:cNvPicPr>
            <a:picLocks noChangeAspect="1"/>
          </p:cNvPicPr>
          <p:nvPr/>
        </p:nvPicPr>
        <p:blipFill>
          <a:blip r:embed="rId2"/>
          <a:srcRect l="32780" t="59135" r="32206"/>
          <a:stretch>
            <a:fillRect/>
          </a:stretch>
        </p:blipFill>
        <p:spPr>
          <a:xfrm>
            <a:off x="3191614" y="2172434"/>
            <a:ext cx="5726365" cy="4229325"/>
          </a:xfrm>
          <a:prstGeom prst="rect">
            <a:avLst/>
          </a:prstGeom>
          <a:ln w="12700">
            <a:miter lim="400000"/>
          </a:ln>
        </p:spPr>
      </p:pic>
      <p:sp>
        <p:nvSpPr>
          <p:cNvPr id="1022" name="Outside the box"/>
          <p:cNvSpPr txBox="1"/>
          <p:nvPr/>
        </p:nvSpPr>
        <p:spPr>
          <a:xfrm>
            <a:off x="4043233" y="1147049"/>
            <a:ext cx="4112379" cy="1297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10000" b="0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defRPr>
            </a:lvl1pPr>
          </a:lstStyle>
          <a:p>
            <a:r>
              <a:rPr sz="5000" dirty="0"/>
              <a:t>Outside the box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hthoek"/>
          <p:cNvSpPr/>
          <p:nvPr/>
        </p:nvSpPr>
        <p:spPr>
          <a:xfrm>
            <a:off x="-126425" y="-93104"/>
            <a:ext cx="12362444" cy="7040319"/>
          </a:xfrm>
          <a:prstGeom prst="rect">
            <a:avLst/>
          </a:prstGeom>
          <a:solidFill>
            <a:srgbClr val="79CFD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/>
          </a:p>
        </p:txBody>
      </p:sp>
      <p:grpSp>
        <p:nvGrpSpPr>
          <p:cNvPr id="1028" name="Groepeer"/>
          <p:cNvGrpSpPr/>
          <p:nvPr/>
        </p:nvGrpSpPr>
        <p:grpSpPr>
          <a:xfrm>
            <a:off x="6078237" y="3479251"/>
            <a:ext cx="1658599" cy="2875923"/>
            <a:chOff x="0" y="0"/>
            <a:chExt cx="3317196" cy="5751845"/>
          </a:xfrm>
        </p:grpSpPr>
        <p:sp>
          <p:nvSpPr>
            <p:cNvPr id="1026" name="Gloeilamp"/>
            <p:cNvSpPr/>
            <p:nvPr/>
          </p:nvSpPr>
          <p:spPr>
            <a:xfrm>
              <a:off x="-1" y="-1"/>
              <a:ext cx="3317198" cy="5751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27" name="Vuur"/>
            <p:cNvSpPr/>
            <p:nvPr/>
          </p:nvSpPr>
          <p:spPr>
            <a:xfrm>
              <a:off x="728761" y="628107"/>
              <a:ext cx="1859619" cy="217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31" name="Groepeer"/>
          <p:cNvGrpSpPr/>
          <p:nvPr/>
        </p:nvGrpSpPr>
        <p:grpSpPr>
          <a:xfrm>
            <a:off x="10165617" y="3572204"/>
            <a:ext cx="2466720" cy="4277160"/>
            <a:chOff x="0" y="-1"/>
            <a:chExt cx="4933438" cy="8554318"/>
          </a:xfrm>
        </p:grpSpPr>
        <p:sp>
          <p:nvSpPr>
            <p:cNvPr id="1029" name="Gloeilamp"/>
            <p:cNvSpPr/>
            <p:nvPr/>
          </p:nvSpPr>
          <p:spPr>
            <a:xfrm>
              <a:off x="-1" y="-2"/>
              <a:ext cx="4933439" cy="8554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30" name="Vuur"/>
            <p:cNvSpPr/>
            <p:nvPr/>
          </p:nvSpPr>
          <p:spPr>
            <a:xfrm>
              <a:off x="1083837" y="934140"/>
              <a:ext cx="2765680" cy="323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34" name="Groepeer"/>
          <p:cNvGrpSpPr/>
          <p:nvPr/>
        </p:nvGrpSpPr>
        <p:grpSpPr>
          <a:xfrm>
            <a:off x="5119420" y="2300566"/>
            <a:ext cx="952617" cy="1651786"/>
            <a:chOff x="0" y="-1"/>
            <a:chExt cx="1905231" cy="3303571"/>
          </a:xfrm>
        </p:grpSpPr>
        <p:sp>
          <p:nvSpPr>
            <p:cNvPr id="1032" name="Gloeilamp"/>
            <p:cNvSpPr/>
            <p:nvPr/>
          </p:nvSpPr>
          <p:spPr>
            <a:xfrm>
              <a:off x="0" y="-2"/>
              <a:ext cx="1905232" cy="3303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33" name="Vuur"/>
            <p:cNvSpPr/>
            <p:nvPr/>
          </p:nvSpPr>
          <p:spPr>
            <a:xfrm>
              <a:off x="418562" y="360752"/>
              <a:ext cx="1068074" cy="1249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37" name="Groepeer"/>
          <p:cNvGrpSpPr/>
          <p:nvPr/>
        </p:nvGrpSpPr>
        <p:grpSpPr>
          <a:xfrm>
            <a:off x="8734262" y="2603108"/>
            <a:ext cx="952617" cy="1651786"/>
            <a:chOff x="0" y="-1"/>
            <a:chExt cx="1905231" cy="3303570"/>
          </a:xfrm>
        </p:grpSpPr>
        <p:sp>
          <p:nvSpPr>
            <p:cNvPr id="1035" name="Gloeilamp"/>
            <p:cNvSpPr/>
            <p:nvPr/>
          </p:nvSpPr>
          <p:spPr>
            <a:xfrm>
              <a:off x="0" y="-2"/>
              <a:ext cx="1905232" cy="3303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36" name="Vuur"/>
            <p:cNvSpPr/>
            <p:nvPr/>
          </p:nvSpPr>
          <p:spPr>
            <a:xfrm>
              <a:off x="418562" y="360752"/>
              <a:ext cx="1068074" cy="1249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40" name="Groepeer"/>
          <p:cNvGrpSpPr/>
          <p:nvPr/>
        </p:nvGrpSpPr>
        <p:grpSpPr>
          <a:xfrm>
            <a:off x="2335735" y="1728536"/>
            <a:ext cx="1961381" cy="3400929"/>
            <a:chOff x="0" y="0"/>
            <a:chExt cx="3922760" cy="6801856"/>
          </a:xfrm>
        </p:grpSpPr>
        <p:sp>
          <p:nvSpPr>
            <p:cNvPr id="1038" name="Gloeilamp"/>
            <p:cNvSpPr/>
            <p:nvPr/>
          </p:nvSpPr>
          <p:spPr>
            <a:xfrm>
              <a:off x="-1" y="-1"/>
              <a:ext cx="3922762" cy="6801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39" name="Vuur"/>
            <p:cNvSpPr/>
            <p:nvPr/>
          </p:nvSpPr>
          <p:spPr>
            <a:xfrm>
              <a:off x="861797" y="742769"/>
              <a:ext cx="2199098" cy="2572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43" name="Groepeer"/>
          <p:cNvGrpSpPr/>
          <p:nvPr/>
        </p:nvGrpSpPr>
        <p:grpSpPr>
          <a:xfrm>
            <a:off x="697674" y="1621474"/>
            <a:ext cx="705834" cy="1223874"/>
            <a:chOff x="-1" y="0"/>
            <a:chExt cx="1411666" cy="2447747"/>
          </a:xfrm>
        </p:grpSpPr>
        <p:sp>
          <p:nvSpPr>
            <p:cNvPr id="1041" name="Gloeilamp"/>
            <p:cNvSpPr/>
            <p:nvPr/>
          </p:nvSpPr>
          <p:spPr>
            <a:xfrm>
              <a:off x="-2" y="0"/>
              <a:ext cx="1411668" cy="244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42" name="Vuur"/>
            <p:cNvSpPr/>
            <p:nvPr/>
          </p:nvSpPr>
          <p:spPr>
            <a:xfrm>
              <a:off x="310130" y="267296"/>
              <a:ext cx="791380" cy="925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46" name="Groepeer"/>
          <p:cNvGrpSpPr/>
          <p:nvPr/>
        </p:nvGrpSpPr>
        <p:grpSpPr>
          <a:xfrm>
            <a:off x="237049" y="282223"/>
            <a:ext cx="443130" cy="768363"/>
            <a:chOff x="0" y="-1"/>
            <a:chExt cx="886258" cy="1536724"/>
          </a:xfrm>
        </p:grpSpPr>
        <p:sp>
          <p:nvSpPr>
            <p:cNvPr id="1044" name="Gloeilamp"/>
            <p:cNvSpPr/>
            <p:nvPr/>
          </p:nvSpPr>
          <p:spPr>
            <a:xfrm>
              <a:off x="-1" y="-2"/>
              <a:ext cx="886260" cy="153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45" name="Vuur"/>
            <p:cNvSpPr/>
            <p:nvPr/>
          </p:nvSpPr>
          <p:spPr>
            <a:xfrm>
              <a:off x="194702" y="167811"/>
              <a:ext cx="496838" cy="581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49" name="Groepeer"/>
          <p:cNvGrpSpPr/>
          <p:nvPr/>
        </p:nvGrpSpPr>
        <p:grpSpPr>
          <a:xfrm>
            <a:off x="829027" y="-4009"/>
            <a:ext cx="324235" cy="562205"/>
            <a:chOff x="0" y="0"/>
            <a:chExt cx="648468" cy="1124408"/>
          </a:xfrm>
        </p:grpSpPr>
        <p:sp>
          <p:nvSpPr>
            <p:cNvPr id="1047" name="Gloeilamp"/>
            <p:cNvSpPr/>
            <p:nvPr/>
          </p:nvSpPr>
          <p:spPr>
            <a:xfrm>
              <a:off x="-1" y="-1"/>
              <a:ext cx="648470" cy="112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48" name="Vuur"/>
            <p:cNvSpPr/>
            <p:nvPr/>
          </p:nvSpPr>
          <p:spPr>
            <a:xfrm>
              <a:off x="142462" y="122786"/>
              <a:ext cx="363534" cy="425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52" name="Groepeer"/>
          <p:cNvGrpSpPr/>
          <p:nvPr/>
        </p:nvGrpSpPr>
        <p:grpSpPr>
          <a:xfrm>
            <a:off x="428043" y="3292133"/>
            <a:ext cx="1245097" cy="2158931"/>
            <a:chOff x="0" y="-1"/>
            <a:chExt cx="2490191" cy="4317860"/>
          </a:xfrm>
        </p:grpSpPr>
        <p:sp>
          <p:nvSpPr>
            <p:cNvPr id="1050" name="Gloeilamp"/>
            <p:cNvSpPr/>
            <p:nvPr/>
          </p:nvSpPr>
          <p:spPr>
            <a:xfrm>
              <a:off x="0" y="-2"/>
              <a:ext cx="2490193" cy="4317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51" name="Vuur"/>
            <p:cNvSpPr/>
            <p:nvPr/>
          </p:nvSpPr>
          <p:spPr>
            <a:xfrm>
              <a:off x="547073" y="471514"/>
              <a:ext cx="1396002" cy="1632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55" name="Groepeer"/>
          <p:cNvGrpSpPr/>
          <p:nvPr/>
        </p:nvGrpSpPr>
        <p:grpSpPr>
          <a:xfrm>
            <a:off x="5783216" y="436024"/>
            <a:ext cx="543164" cy="941817"/>
            <a:chOff x="0" y="0"/>
            <a:chExt cx="1086327" cy="1883631"/>
          </a:xfrm>
        </p:grpSpPr>
        <p:sp>
          <p:nvSpPr>
            <p:cNvPr id="1053" name="Gloeilamp"/>
            <p:cNvSpPr/>
            <p:nvPr/>
          </p:nvSpPr>
          <p:spPr>
            <a:xfrm>
              <a:off x="-1" y="-1"/>
              <a:ext cx="1086329" cy="188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54" name="Vuur"/>
            <p:cNvSpPr/>
            <p:nvPr/>
          </p:nvSpPr>
          <p:spPr>
            <a:xfrm>
              <a:off x="238656" y="205694"/>
              <a:ext cx="608996" cy="71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58" name="Groepeer"/>
          <p:cNvGrpSpPr/>
          <p:nvPr/>
        </p:nvGrpSpPr>
        <p:grpSpPr>
          <a:xfrm>
            <a:off x="7945529" y="1407363"/>
            <a:ext cx="644448" cy="1117437"/>
            <a:chOff x="0" y="-1"/>
            <a:chExt cx="1288894" cy="2234872"/>
          </a:xfrm>
        </p:grpSpPr>
        <p:sp>
          <p:nvSpPr>
            <p:cNvPr id="1056" name="Gloeilamp"/>
            <p:cNvSpPr/>
            <p:nvPr/>
          </p:nvSpPr>
          <p:spPr>
            <a:xfrm>
              <a:off x="-1" y="-2"/>
              <a:ext cx="1288896" cy="2234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57" name="Vuur"/>
            <p:cNvSpPr/>
            <p:nvPr/>
          </p:nvSpPr>
          <p:spPr>
            <a:xfrm>
              <a:off x="283159" y="244049"/>
              <a:ext cx="722555" cy="845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61" name="Groepeer"/>
          <p:cNvGrpSpPr/>
          <p:nvPr/>
        </p:nvGrpSpPr>
        <p:grpSpPr>
          <a:xfrm>
            <a:off x="10769931" y="1495174"/>
            <a:ext cx="543165" cy="941817"/>
            <a:chOff x="0" y="0"/>
            <a:chExt cx="1086327" cy="1883631"/>
          </a:xfrm>
        </p:grpSpPr>
        <p:sp>
          <p:nvSpPr>
            <p:cNvPr id="1059" name="Gloeilamp"/>
            <p:cNvSpPr/>
            <p:nvPr/>
          </p:nvSpPr>
          <p:spPr>
            <a:xfrm>
              <a:off x="-1" y="-1"/>
              <a:ext cx="1086329" cy="1883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60" name="Vuur"/>
            <p:cNvSpPr/>
            <p:nvPr/>
          </p:nvSpPr>
          <p:spPr>
            <a:xfrm>
              <a:off x="238656" y="205694"/>
              <a:ext cx="608996" cy="71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64" name="Groepeer"/>
          <p:cNvGrpSpPr/>
          <p:nvPr/>
        </p:nvGrpSpPr>
        <p:grpSpPr>
          <a:xfrm>
            <a:off x="3699275" y="49413"/>
            <a:ext cx="324235" cy="562205"/>
            <a:chOff x="0" y="0"/>
            <a:chExt cx="648468" cy="1124408"/>
          </a:xfrm>
        </p:grpSpPr>
        <p:sp>
          <p:nvSpPr>
            <p:cNvPr id="1062" name="Gloeilamp"/>
            <p:cNvSpPr/>
            <p:nvPr/>
          </p:nvSpPr>
          <p:spPr>
            <a:xfrm>
              <a:off x="-1" y="-1"/>
              <a:ext cx="648470" cy="112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63" name="Vuur"/>
            <p:cNvSpPr/>
            <p:nvPr/>
          </p:nvSpPr>
          <p:spPr>
            <a:xfrm>
              <a:off x="142462" y="122786"/>
              <a:ext cx="363534" cy="425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67" name="Groepeer"/>
          <p:cNvGrpSpPr/>
          <p:nvPr/>
        </p:nvGrpSpPr>
        <p:grpSpPr>
          <a:xfrm>
            <a:off x="4109696" y="-152339"/>
            <a:ext cx="324236" cy="562205"/>
            <a:chOff x="0" y="0"/>
            <a:chExt cx="648470" cy="1124408"/>
          </a:xfrm>
        </p:grpSpPr>
        <p:sp>
          <p:nvSpPr>
            <p:cNvPr id="1065" name="Gloeilamp"/>
            <p:cNvSpPr/>
            <p:nvPr/>
          </p:nvSpPr>
          <p:spPr>
            <a:xfrm>
              <a:off x="-1" y="0"/>
              <a:ext cx="648471" cy="112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66" name="Vuur"/>
            <p:cNvSpPr/>
            <p:nvPr/>
          </p:nvSpPr>
          <p:spPr>
            <a:xfrm>
              <a:off x="142462" y="122786"/>
              <a:ext cx="363535" cy="425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70" name="Groepeer"/>
          <p:cNvGrpSpPr/>
          <p:nvPr/>
        </p:nvGrpSpPr>
        <p:grpSpPr>
          <a:xfrm>
            <a:off x="11536990" y="-4009"/>
            <a:ext cx="324235" cy="562205"/>
            <a:chOff x="0" y="0"/>
            <a:chExt cx="648468" cy="1124408"/>
          </a:xfrm>
        </p:grpSpPr>
        <p:sp>
          <p:nvSpPr>
            <p:cNvPr id="1068" name="Gloeilamp"/>
            <p:cNvSpPr/>
            <p:nvPr/>
          </p:nvSpPr>
          <p:spPr>
            <a:xfrm>
              <a:off x="-1" y="-1"/>
              <a:ext cx="648470" cy="1124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69" name="Vuur"/>
            <p:cNvSpPr/>
            <p:nvPr/>
          </p:nvSpPr>
          <p:spPr>
            <a:xfrm>
              <a:off x="142462" y="122786"/>
              <a:ext cx="363534" cy="425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73" name="Groepeer"/>
          <p:cNvGrpSpPr/>
          <p:nvPr/>
        </p:nvGrpSpPr>
        <p:grpSpPr>
          <a:xfrm>
            <a:off x="8359538" y="-271494"/>
            <a:ext cx="324235" cy="562205"/>
            <a:chOff x="0" y="0"/>
            <a:chExt cx="648468" cy="1124408"/>
          </a:xfrm>
        </p:grpSpPr>
        <p:sp>
          <p:nvSpPr>
            <p:cNvPr id="1071" name="Gloeilamp"/>
            <p:cNvSpPr/>
            <p:nvPr/>
          </p:nvSpPr>
          <p:spPr>
            <a:xfrm>
              <a:off x="-1" y="0"/>
              <a:ext cx="648470" cy="1124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72" name="Vuur"/>
            <p:cNvSpPr/>
            <p:nvPr/>
          </p:nvSpPr>
          <p:spPr>
            <a:xfrm>
              <a:off x="142462" y="122786"/>
              <a:ext cx="363534" cy="425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1076" name="Groepeer"/>
          <p:cNvGrpSpPr/>
          <p:nvPr/>
        </p:nvGrpSpPr>
        <p:grpSpPr>
          <a:xfrm>
            <a:off x="2114831" y="5615446"/>
            <a:ext cx="2403190" cy="4166998"/>
            <a:chOff x="0" y="0"/>
            <a:chExt cx="4806377" cy="8333995"/>
          </a:xfrm>
        </p:grpSpPr>
        <p:sp>
          <p:nvSpPr>
            <p:cNvPr id="1074" name="Gloeilamp"/>
            <p:cNvSpPr/>
            <p:nvPr/>
          </p:nvSpPr>
          <p:spPr>
            <a:xfrm>
              <a:off x="-1" y="-1"/>
              <a:ext cx="4806379" cy="8333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3"/>
                    <a:pt x="0" y="6352"/>
                  </a:cubicBezTo>
                  <a:cubicBezTo>
                    <a:pt x="0" y="7004"/>
                    <a:pt x="167" y="7633"/>
                    <a:pt x="477" y="8225"/>
                  </a:cubicBezTo>
                  <a:cubicBezTo>
                    <a:pt x="477" y="8225"/>
                    <a:pt x="477" y="8226"/>
                    <a:pt x="477" y="8227"/>
                  </a:cubicBezTo>
                  <a:cubicBezTo>
                    <a:pt x="491" y="8261"/>
                    <a:pt x="527" y="8322"/>
                    <a:pt x="579" y="8405"/>
                  </a:cubicBezTo>
                  <a:cubicBezTo>
                    <a:pt x="693" y="8601"/>
                    <a:pt x="822" y="8793"/>
                    <a:pt x="966" y="8979"/>
                  </a:cubicBezTo>
                  <a:cubicBezTo>
                    <a:pt x="2223" y="10787"/>
                    <a:pt x="5439" y="15160"/>
                    <a:pt x="5440" y="16141"/>
                  </a:cubicBezTo>
                  <a:lnTo>
                    <a:pt x="5656" y="16902"/>
                  </a:lnTo>
                  <a:cubicBezTo>
                    <a:pt x="5656" y="16902"/>
                    <a:pt x="5696" y="16981"/>
                    <a:pt x="5817" y="17079"/>
                  </a:cubicBezTo>
                  <a:lnTo>
                    <a:pt x="15815" y="17079"/>
                  </a:lnTo>
                  <a:cubicBezTo>
                    <a:pt x="15936" y="16981"/>
                    <a:pt x="15976" y="16902"/>
                    <a:pt x="15976" y="16902"/>
                  </a:cubicBezTo>
                  <a:lnTo>
                    <a:pt x="16193" y="16141"/>
                  </a:lnTo>
                  <a:cubicBezTo>
                    <a:pt x="16193" y="14948"/>
                    <a:pt x="20944" y="8742"/>
                    <a:pt x="21152" y="8227"/>
                  </a:cubicBezTo>
                  <a:cubicBezTo>
                    <a:pt x="21159" y="8211"/>
                    <a:pt x="21155" y="8198"/>
                    <a:pt x="21141" y="8188"/>
                  </a:cubicBezTo>
                  <a:cubicBezTo>
                    <a:pt x="21438" y="7607"/>
                    <a:pt x="21600" y="6990"/>
                    <a:pt x="21600" y="6352"/>
                  </a:cubicBezTo>
                  <a:cubicBezTo>
                    <a:pt x="21600" y="2843"/>
                    <a:pt x="16765" y="0"/>
                    <a:pt x="10800" y="0"/>
                  </a:cubicBezTo>
                  <a:close/>
                  <a:moveTo>
                    <a:pt x="5943" y="17697"/>
                  </a:moveTo>
                  <a:cubicBezTo>
                    <a:pt x="5930" y="17727"/>
                    <a:pt x="5919" y="17758"/>
                    <a:pt x="5919" y="17791"/>
                  </a:cubicBezTo>
                  <a:lnTo>
                    <a:pt x="5919" y="18399"/>
                  </a:lnTo>
                  <a:cubicBezTo>
                    <a:pt x="5919" y="18599"/>
                    <a:pt x="6178" y="18765"/>
                    <a:pt x="6510" y="18795"/>
                  </a:cubicBezTo>
                  <a:cubicBezTo>
                    <a:pt x="6431" y="18855"/>
                    <a:pt x="6382" y="18929"/>
                    <a:pt x="6382" y="19010"/>
                  </a:cubicBezTo>
                  <a:lnTo>
                    <a:pt x="6382" y="19541"/>
                  </a:lnTo>
                  <a:cubicBezTo>
                    <a:pt x="6382" y="19736"/>
                    <a:pt x="6656" y="19894"/>
                    <a:pt x="6993" y="19894"/>
                  </a:cubicBezTo>
                  <a:lnTo>
                    <a:pt x="7186" y="19894"/>
                  </a:lnTo>
                  <a:lnTo>
                    <a:pt x="7186" y="20380"/>
                  </a:lnTo>
                  <a:cubicBezTo>
                    <a:pt x="7186" y="20568"/>
                    <a:pt x="7454" y="20721"/>
                    <a:pt x="7780" y="20721"/>
                  </a:cubicBezTo>
                  <a:lnTo>
                    <a:pt x="8816" y="20721"/>
                  </a:lnTo>
                  <a:cubicBezTo>
                    <a:pt x="8925" y="21215"/>
                    <a:pt x="9771" y="21600"/>
                    <a:pt x="10800" y="21600"/>
                  </a:cubicBezTo>
                  <a:cubicBezTo>
                    <a:pt x="11829" y="21600"/>
                    <a:pt x="12675" y="21215"/>
                    <a:pt x="12784" y="20721"/>
                  </a:cubicBezTo>
                  <a:lnTo>
                    <a:pt x="13820" y="20721"/>
                  </a:lnTo>
                  <a:cubicBezTo>
                    <a:pt x="14146" y="20721"/>
                    <a:pt x="14414" y="20568"/>
                    <a:pt x="14414" y="20380"/>
                  </a:cubicBezTo>
                  <a:lnTo>
                    <a:pt x="14414" y="19894"/>
                  </a:lnTo>
                  <a:lnTo>
                    <a:pt x="14607" y="19894"/>
                  </a:lnTo>
                  <a:cubicBezTo>
                    <a:pt x="14944" y="19894"/>
                    <a:pt x="15218" y="19736"/>
                    <a:pt x="15218" y="19541"/>
                  </a:cubicBezTo>
                  <a:lnTo>
                    <a:pt x="15218" y="19010"/>
                  </a:lnTo>
                  <a:cubicBezTo>
                    <a:pt x="15218" y="18929"/>
                    <a:pt x="15169" y="18855"/>
                    <a:pt x="15090" y="18795"/>
                  </a:cubicBezTo>
                  <a:cubicBezTo>
                    <a:pt x="15422" y="18765"/>
                    <a:pt x="15681" y="18599"/>
                    <a:pt x="15681" y="18399"/>
                  </a:cubicBezTo>
                  <a:lnTo>
                    <a:pt x="15681" y="17791"/>
                  </a:lnTo>
                  <a:cubicBezTo>
                    <a:pt x="15681" y="17758"/>
                    <a:pt x="15670" y="17727"/>
                    <a:pt x="15657" y="17697"/>
                  </a:cubicBezTo>
                  <a:lnTo>
                    <a:pt x="5943" y="17697"/>
                  </a:lnTo>
                  <a:close/>
                </a:path>
              </a:pathLst>
            </a:custGeom>
            <a:solidFill>
              <a:srgbClr val="3C3C3C"/>
            </a:soli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075" name="Vuur"/>
            <p:cNvSpPr/>
            <p:nvPr/>
          </p:nvSpPr>
          <p:spPr>
            <a:xfrm>
              <a:off x="1055921" y="910080"/>
              <a:ext cx="2694453" cy="3151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extrusionOk="0">
                  <a:moveTo>
                    <a:pt x="11239" y="0"/>
                  </a:moveTo>
                  <a:cubicBezTo>
                    <a:pt x="2970" y="4003"/>
                    <a:pt x="2989" y="11005"/>
                    <a:pt x="3722" y="14791"/>
                  </a:cubicBezTo>
                  <a:cubicBezTo>
                    <a:pt x="2739" y="13911"/>
                    <a:pt x="1717" y="12459"/>
                    <a:pt x="1372" y="10120"/>
                  </a:cubicBezTo>
                  <a:cubicBezTo>
                    <a:pt x="-1043" y="14091"/>
                    <a:pt x="-153" y="18364"/>
                    <a:pt x="3127" y="21600"/>
                  </a:cubicBezTo>
                  <a:cubicBezTo>
                    <a:pt x="4667" y="20445"/>
                    <a:pt x="8635" y="16716"/>
                    <a:pt x="8134" y="10564"/>
                  </a:cubicBezTo>
                  <a:cubicBezTo>
                    <a:pt x="10070" y="11636"/>
                    <a:pt x="11307" y="14756"/>
                    <a:pt x="11441" y="17747"/>
                  </a:cubicBezTo>
                  <a:cubicBezTo>
                    <a:pt x="12400" y="16981"/>
                    <a:pt x="13309" y="15598"/>
                    <a:pt x="13699" y="14116"/>
                  </a:cubicBezTo>
                  <a:cubicBezTo>
                    <a:pt x="15274" y="15860"/>
                    <a:pt x="16001" y="18709"/>
                    <a:pt x="15599" y="21600"/>
                  </a:cubicBezTo>
                  <a:cubicBezTo>
                    <a:pt x="15613" y="21600"/>
                    <a:pt x="15624" y="21600"/>
                    <a:pt x="15637" y="21600"/>
                  </a:cubicBezTo>
                  <a:cubicBezTo>
                    <a:pt x="20557" y="18093"/>
                    <a:pt x="19757" y="8611"/>
                    <a:pt x="13922" y="5682"/>
                  </a:cubicBezTo>
                  <a:cubicBezTo>
                    <a:pt x="14632" y="7271"/>
                    <a:pt x="14621" y="8912"/>
                    <a:pt x="14346" y="10290"/>
                  </a:cubicBezTo>
                  <a:cubicBezTo>
                    <a:pt x="12223" y="8105"/>
                    <a:pt x="9861" y="5847"/>
                    <a:pt x="11239" y="0"/>
                  </a:cubicBezTo>
                  <a:close/>
                </a:path>
              </a:pathLst>
            </a:custGeom>
            <a:solidFill>
              <a:srgbClr val="79CFD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sp>
        <p:nvSpPr>
          <p:cNvPr id="1077" name="Rechthoek"/>
          <p:cNvSpPr/>
          <p:nvPr/>
        </p:nvSpPr>
        <p:spPr>
          <a:xfrm>
            <a:off x="296888" y="264008"/>
            <a:ext cx="11598224" cy="6329985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400" b="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700"/>
          </a:p>
        </p:txBody>
      </p:sp>
      <p:sp>
        <p:nvSpPr>
          <p:cNvPr id="1079" name="Crazy ideas"/>
          <p:cNvSpPr txBox="1"/>
          <p:nvPr/>
        </p:nvSpPr>
        <p:spPr>
          <a:xfrm>
            <a:off x="4043233" y="1454826"/>
            <a:ext cx="4112379" cy="682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10000" b="0">
                <a:solidFill>
                  <a:srgbClr val="FFFFFF"/>
                </a:solidFill>
                <a:latin typeface="Antonio Bold"/>
                <a:ea typeface="Antonio Bold"/>
                <a:cs typeface="Antonio Bold"/>
                <a:sym typeface="Antonio Bold"/>
              </a:defRPr>
            </a:lvl1pPr>
          </a:lstStyle>
          <a:p>
            <a:r>
              <a:rPr sz="5000"/>
              <a:t>Crazy ideas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vak 20"/>
          <p:cNvSpPr txBox="1"/>
          <p:nvPr/>
        </p:nvSpPr>
        <p:spPr>
          <a:xfrm>
            <a:off x="1309544" y="222240"/>
            <a:ext cx="8608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2324 SVT LA1 Uitdagingen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Circulaire Economie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309544" y="925670"/>
            <a:ext cx="4943772" cy="1308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6" charset="-128"/>
                <a:cs typeface="Arial" panose="020B0604020202020204" pitchFamily="34" charset="0"/>
              </a:rPr>
              <a:t>Leerdoel 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6" charset="-128"/>
                <a:cs typeface="+mn-cs"/>
              </a:rPr>
              <a:t>Je kunt onderzoek doen naar de maatschappelijke uitdagingen/problemen op het gebied van </a:t>
            </a:r>
            <a:r>
              <a:rPr kumimoji="0" lang="nl-NL" sz="1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pitchFamily="36" charset="-128"/>
                <a:cs typeface="+mn-cs"/>
              </a:rPr>
              <a:t>afval en reststromen</a:t>
            </a: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6" charset="-128"/>
                <a:cs typeface="+mn-cs"/>
              </a:rPr>
              <a:t> in de stad.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6" charset="-128"/>
                <a:cs typeface="+mn-cs"/>
              </a:rPr>
              <a:t>Je kunt voorbeelden geven van problemen/uitdagingen op het gebied van afval en reststromen in de stad.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319087" y="2421220"/>
            <a:ext cx="4943772" cy="9079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6" charset="-128"/>
                <a:cs typeface="Arial" panose="020B0604020202020204" pitchFamily="34" charset="0"/>
              </a:rPr>
              <a:t>Product 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Calibri" pitchFamily="34" charset="0"/>
                <a:cs typeface="Arial" charset="0"/>
              </a:rPr>
              <a:t>Een verslag met daarin </a:t>
            </a:r>
            <a:r>
              <a:rPr kumimoji="0" lang="nl-NL" sz="1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Calibri" pitchFamily="34" charset="0"/>
                <a:cs typeface="Arial" charset="0"/>
              </a:rPr>
              <a:t>3 uitgewerkte </a:t>
            </a:r>
            <a:r>
              <a:rPr kumimoji="0" lang="nl-NL" sz="13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pitchFamily="36" charset="-128"/>
                <a:cs typeface="+mn-cs"/>
              </a:rPr>
              <a:t>maatschappelijke uitdagingen/problemen </a:t>
            </a: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6" charset="-128"/>
                <a:cs typeface="+mn-cs"/>
              </a:rPr>
              <a:t>van de stad van de toekomst </a:t>
            </a:r>
            <a:r>
              <a:rPr lang="nl-NL" sz="1300" b="1" dirty="0">
                <a:solidFill>
                  <a:srgbClr val="0070C0"/>
                </a:solidFill>
                <a:cs typeface="+mn-cs"/>
              </a:rPr>
              <a:t>onderbouwd</a:t>
            </a: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6" charset="-128"/>
                <a:cs typeface="+mn-cs"/>
              </a:rPr>
              <a:t> met actuele </a:t>
            </a:r>
            <a:r>
              <a:rPr lang="nl-NL" sz="1300" b="1" dirty="0">
                <a:solidFill>
                  <a:srgbClr val="0070C0"/>
                </a:solidFill>
                <a:cs typeface="+mn-cs"/>
              </a:rPr>
              <a:t>bronnen</a:t>
            </a: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6" charset="-128"/>
                <a:cs typeface="+mn-cs"/>
              </a:rPr>
              <a:t>.</a:t>
            </a:r>
            <a:endParaRPr kumimoji="0" lang="nl-N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319087" y="3516662"/>
            <a:ext cx="4943772" cy="252376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76213" indent="-176213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 marL="176213" marR="0" lvl="0" indent="-176213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213" algn="l"/>
                <a:tab pos="1163638" algn="l"/>
              </a:tabLst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6" charset="-128"/>
                <a:cs typeface="Arial" panose="020B0604020202020204" pitchFamily="34" charset="0"/>
              </a:rPr>
              <a:t>Stappen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/>
                <a:uLnTx/>
                <a:uFillTx/>
                <a:latin typeface="Arial" charset="0"/>
                <a:ea typeface="ＭＳ Ｐゴシック" pitchFamily="36" charset="-128"/>
                <a:cs typeface="+mn-cs"/>
              </a:rPr>
              <a:t>			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76213" algn="l"/>
                <a:tab pos="1163638" algn="l"/>
              </a:tabLst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Calibri" pitchFamily="34" charset="0"/>
                <a:cs typeface="Arial" charset="0"/>
              </a:rPr>
              <a:t>Ga op zoek naar stedelijke uitdagingen op het gebied van </a:t>
            </a: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36" charset="-128"/>
                <a:cs typeface="+mn-cs"/>
              </a:rPr>
              <a:t>afvalstromen en reststromen in de stad </a:t>
            </a: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Calibri" pitchFamily="34" charset="0"/>
                <a:cs typeface="Arial" charset="0"/>
              </a:rPr>
              <a:t>op dit moment en de nabije toekomst. Dat mogen wereldwijde uitdagingen zijn. 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76213" algn="l"/>
                <a:tab pos="1163638" algn="l"/>
              </a:tabLst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Calibri" pitchFamily="34" charset="0"/>
                <a:cs typeface="Arial" charset="0"/>
              </a:rPr>
              <a:t>Koppel gebeurtenissen die wereldwijd plaatsvinden op het gebied van steden en jouw specialisatie aan de uitdagingen. 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76213" algn="l"/>
                <a:tab pos="1163638" algn="l"/>
              </a:tabLst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Calibri" pitchFamily="34" charset="0"/>
                <a:cs typeface="Arial" charset="0"/>
              </a:rPr>
              <a:t>Zoek betrouwbare bronnen die de gevonden gebeurtenissen, uitdagingen en thema’s onderbouwen.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76213" algn="l"/>
                <a:tab pos="1163638" algn="l"/>
              </a:tabLst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Calibri" pitchFamily="34" charset="0"/>
                <a:cs typeface="Arial" charset="0"/>
              </a:rPr>
              <a:t>Werk 3 uitdagingen en de daarbij behorende gebeurtenissen uit beargumenteerd met de gevonden bronnen. 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76213" algn="l"/>
                <a:tab pos="1163638" algn="l"/>
              </a:tabLst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Calibri" pitchFamily="34" charset="0"/>
                <a:cs typeface="Arial" charset="0"/>
              </a:rPr>
              <a:t>Beschrijf per uitdaging waarom het belangrijk is voor de stad van de toekomst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7026476" y="3597424"/>
            <a:ext cx="4570157" cy="1107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 marL="457200" marR="0" lvl="0" indent="-457200" algn="l" defTabSz="8080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6" charset="-128"/>
                <a:cs typeface="Arial" panose="020B0604020202020204" pitchFamily="34" charset="0"/>
              </a:rPr>
              <a:t>Bronnen</a:t>
            </a:r>
          </a:p>
          <a:p>
            <a:pPr marL="0" marR="0" lvl="0" indent="0" algn="l" defTabSz="808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hlinkClick r:id="rId3"/>
              </a:rPr>
              <a:t>https://analysenederland.nl/article/circulaire-economie--kansen-en-uitdagingen.html</a:t>
            </a: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808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hlinkClick r:id="rId4"/>
              </a:rPr>
              <a:t>https://www.rivm.nl/publicaties/op-weg-naar-veilige-circulaire-economie-successen-kansen-en-uitdagingen</a:t>
            </a:r>
            <a:r>
              <a:rPr kumimoji="0" lang="nl-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endParaRPr kumimoji="0" lang="nl-N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7026476" y="2573447"/>
            <a:ext cx="4570157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 marL="457200" marR="0" lvl="0" indent="-457200" algn="l" defTabSz="80803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6" charset="-128"/>
                <a:cs typeface="Arial" panose="020B0604020202020204" pitchFamily="34" charset="0"/>
              </a:rPr>
              <a:t>Bijeenkomsten</a:t>
            </a:r>
          </a:p>
          <a:p>
            <a:pPr marL="171450" marR="0" lvl="0" indent="-171450" algn="l" defTabSz="808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Calibri" pitchFamily="34" charset="0"/>
                <a:cs typeface="Arial" charset="0"/>
              </a:rPr>
              <a:t>Bijeenkomsten stad van de toekomst </a:t>
            </a:r>
          </a:p>
          <a:p>
            <a:pPr marL="171450" marR="0" lvl="0" indent="-171450" algn="l" defTabSz="808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Calibri" pitchFamily="34" charset="0"/>
                <a:cs typeface="Arial" charset="0"/>
              </a:rPr>
              <a:t>Bijeenkomsten specialisatie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7026476" y="925670"/>
            <a:ext cx="4570157" cy="15081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1" i="0" u="none" strike="noStrike" kern="1200" cap="none" spc="0" normalizeH="0" baseline="0" noProof="0" dirty="0">
                <a:ln>
                  <a:noFill/>
                </a:ln>
                <a:solidFill>
                  <a:srgbClr val="0006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Samenwerking</a:t>
            </a:r>
            <a:r>
              <a:rPr kumimoji="0" lang="nl-NL" sz="12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/>
                <a:uLnTx/>
                <a:uFillTx/>
                <a:latin typeface="Arial" pitchFamily="36" charset="0"/>
                <a:ea typeface="+mn-ea"/>
                <a:cs typeface="ＭＳ Ｐゴシック" pitchFamily="36" charset="-128"/>
              </a:rPr>
              <a:t>		 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Deze opdracht maak je alleen. 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Plaats je product op Teams.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Bekijk leerproducten van anderen en geef feedback tijdens feedback </a:t>
            </a:r>
            <a:r>
              <a:rPr kumimoji="0" lang="nl-NL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friends</a:t>
            </a:r>
            <a:endParaRPr kumimoji="0" lang="nl-N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Deadline product: </a:t>
            </a:r>
            <a:r>
              <a:rPr kumimoji="0" lang="nl-NL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01-03-2024</a:t>
            </a:r>
          </a:p>
          <a:p>
            <a:pPr marL="171450" marR="0" lvl="0" indent="-1714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Feedback </a:t>
            </a:r>
            <a:r>
              <a:rPr kumimoji="0" lang="nl-NL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friends</a:t>
            </a:r>
            <a:r>
              <a:rPr kumimoji="0" lang="nl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: </a:t>
            </a:r>
            <a:r>
              <a:rPr kumimoji="0" lang="nl-NL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06-03-2024</a:t>
            </a:r>
            <a:endParaRPr kumimoji="0" lang="nl-NL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5"/>
          <a:srcRect l="21805" r="10840"/>
          <a:stretch/>
        </p:blipFill>
        <p:spPr>
          <a:xfrm>
            <a:off x="746955" y="899590"/>
            <a:ext cx="385812" cy="531573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130" y="2421220"/>
            <a:ext cx="263290" cy="321303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478" y="3516662"/>
            <a:ext cx="266283" cy="416301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2833" y="925670"/>
            <a:ext cx="385812" cy="263054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6882" y="3611245"/>
            <a:ext cx="299225" cy="290796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 rotWithShape="1">
          <a:blip r:embed="rId10"/>
          <a:srcRect l="17050" t="33024" r="61669" b="30375"/>
          <a:stretch/>
        </p:blipFill>
        <p:spPr>
          <a:xfrm>
            <a:off x="6575370" y="2573447"/>
            <a:ext cx="300737" cy="290796"/>
          </a:xfrm>
          <a:prstGeom prst="rect">
            <a:avLst/>
          </a:prstGeom>
        </p:spPr>
      </p:pic>
      <p:pic>
        <p:nvPicPr>
          <p:cNvPr id="16" name="Picture 8" descr="Afbeeldingsresultaat voor fossiele brandstoffen">
            <a:extLst>
              <a:ext uri="{FF2B5EF4-FFF2-40B4-BE49-F238E27FC236}">
                <a16:creationId xmlns:a16="http://schemas.microsoft.com/office/drawing/2014/main" id="{157679D5-9C4C-4A15-8C7B-808A862A5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476" y="5124381"/>
            <a:ext cx="1860581" cy="123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12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E087F-1C80-631E-CC08-10A747C51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95592B85-029C-F19D-05DE-7A7ABFC12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6403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LA 1 Uitdagingen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180BE9A-5B95-5F4F-E66C-CAC56D871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07" y="1406769"/>
            <a:ext cx="3629447" cy="5126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D30C1C9C-56EB-79D2-17D1-5D91D5EF4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170" y="1406769"/>
            <a:ext cx="6960577" cy="4612298"/>
          </a:xfrm>
        </p:spPr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r>
              <a:rPr lang="nl-NL" b="1" dirty="0"/>
              <a:t>Uitdagingen van de toekomst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b="1" dirty="0"/>
          </a:p>
          <a:p>
            <a:pPr marL="457200" lvl="1" indent="-457200">
              <a:spcBef>
                <a:spcPts val="1000"/>
              </a:spcBef>
              <a:buFont typeface="+mj-lt"/>
              <a:buAutoNum type="arabicPeriod"/>
            </a:pPr>
            <a:r>
              <a:rPr lang="nl-NL" sz="2000" dirty="0"/>
              <a:t>Bekijk ‘The Global </a:t>
            </a:r>
            <a:r>
              <a:rPr lang="nl-NL" sz="2000" dirty="0" err="1"/>
              <a:t>Risks</a:t>
            </a:r>
            <a:r>
              <a:rPr lang="nl-NL" sz="2000" dirty="0"/>
              <a:t> Report 2024’ (Wiki &gt; IBS lessen)</a:t>
            </a:r>
          </a:p>
          <a:p>
            <a:pPr marL="457200" lvl="1" indent="-457200">
              <a:spcBef>
                <a:spcPts val="1000"/>
              </a:spcBef>
              <a:buFont typeface="+mj-lt"/>
              <a:buAutoNum type="arabicPeriod"/>
            </a:pPr>
            <a:r>
              <a:rPr lang="nl-NL" sz="2000" dirty="0"/>
              <a:t>Beschrijf de uitdagingen (</a:t>
            </a:r>
            <a:r>
              <a:rPr lang="nl-NL" sz="2000" dirty="0" err="1"/>
              <a:t>risks</a:t>
            </a:r>
            <a:r>
              <a:rPr lang="nl-NL" sz="2000" dirty="0"/>
              <a:t>) die verwacht worden voor de korte- en lange termijn (p. 8)</a:t>
            </a:r>
          </a:p>
          <a:p>
            <a:pPr marL="457200" lvl="1" indent="-457200">
              <a:spcBef>
                <a:spcPts val="1000"/>
              </a:spcBef>
              <a:buFont typeface="+mj-lt"/>
              <a:buAutoNum type="arabicPeriod"/>
            </a:pPr>
            <a:r>
              <a:rPr lang="nl-NL" sz="2000" dirty="0"/>
              <a:t>Wat valt je op?</a:t>
            </a:r>
          </a:p>
          <a:p>
            <a:pPr marL="457200" lvl="1" indent="-457200">
              <a:spcBef>
                <a:spcPts val="1000"/>
              </a:spcBef>
              <a:buFont typeface="+mj-lt"/>
              <a:buAutoNum type="arabicPeriod"/>
            </a:pPr>
            <a:r>
              <a:rPr lang="nl-NL" sz="2000" dirty="0"/>
              <a:t>Verwerk je bevindingen in je inleiding van je visiedocument.</a:t>
            </a:r>
          </a:p>
        </p:txBody>
      </p:sp>
    </p:spTree>
    <p:extLst>
      <p:ext uri="{BB962C8B-B14F-4D97-AF65-F5344CB8AC3E}">
        <p14:creationId xmlns:p14="http://schemas.microsoft.com/office/powerpoint/2010/main" val="367101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hermopname maken 1">
            <a:hlinkClick r:id="" action="ppaction://media"/>
            <a:extLst>
              <a:ext uri="{FF2B5EF4-FFF2-40B4-BE49-F238E27FC236}">
                <a16:creationId xmlns:a16="http://schemas.microsoft.com/office/drawing/2014/main" id="{6476BC81-2747-9FCB-037F-582ECEAF31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5526" b="8193"/>
          <a:stretch/>
        </p:blipFill>
        <p:spPr>
          <a:xfrm>
            <a:off x="0" y="2425699"/>
            <a:ext cx="12192000" cy="4432301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BAD867A-BD45-E079-2EE0-708FA4CF352D}"/>
              </a:ext>
            </a:extLst>
          </p:cNvPr>
          <p:cNvSpPr txBox="1">
            <a:spLocks/>
          </p:cNvSpPr>
          <p:nvPr/>
        </p:nvSpPr>
        <p:spPr>
          <a:xfrm>
            <a:off x="1524000" y="43180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nl-NL" sz="5400" b="1" dirty="0"/>
              <a:t>Opstart IBS</a:t>
            </a:r>
            <a:br>
              <a:rPr lang="nl-NL" sz="5400" b="1" dirty="0"/>
            </a:br>
            <a:r>
              <a:rPr lang="nl-NL" sz="5400" b="1" dirty="0"/>
              <a:t>De stad van de toekomst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F7F181BF-47C7-D419-0825-2A90D5EC530B}"/>
              </a:ext>
            </a:extLst>
          </p:cNvPr>
          <p:cNvSpPr txBox="1">
            <a:spLocks/>
          </p:cNvSpPr>
          <p:nvPr/>
        </p:nvSpPr>
        <p:spPr>
          <a:xfrm>
            <a:off x="1524000" y="1911646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nl-NL" dirty="0"/>
              <a:t>Leerjaar 3 - periode 3</a:t>
            </a:r>
          </a:p>
        </p:txBody>
      </p:sp>
    </p:spTree>
    <p:extLst>
      <p:ext uri="{BB962C8B-B14F-4D97-AF65-F5344CB8AC3E}">
        <p14:creationId xmlns:p14="http://schemas.microsoft.com/office/powerpoint/2010/main" val="14177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B28E05B3-BE5B-4275-95A8-B69F7F71EAF8}"/>
              </a:ext>
            </a:extLst>
          </p:cNvPr>
          <p:cNvSpPr txBox="1"/>
          <p:nvPr/>
        </p:nvSpPr>
        <p:spPr>
          <a:xfrm>
            <a:off x="485775" y="5195057"/>
            <a:ext cx="30194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FFC000"/>
                </a:solidFill>
              </a:rPr>
              <a:t>De </a:t>
            </a:r>
            <a:r>
              <a:rPr lang="nl-NL" b="1" dirty="0" err="1">
                <a:solidFill>
                  <a:srgbClr val="FFC000"/>
                </a:solidFill>
              </a:rPr>
              <a:t>eco</a:t>
            </a:r>
            <a:r>
              <a:rPr lang="nl-NL" b="1" dirty="0">
                <a:solidFill>
                  <a:srgbClr val="FFC000"/>
                </a:solidFill>
              </a:rPr>
              <a:t>-stad in China waar mens, natuur en AI samenkomen</a:t>
            </a:r>
          </a:p>
        </p:txBody>
      </p:sp>
      <p:pic>
        <p:nvPicPr>
          <p:cNvPr id="10" name="Afbeelding 9" descr="Afbeelding met boom, buiten, plant, verschillende&#10;&#10;Automatisch gegenereerde beschrijving">
            <a:extLst>
              <a:ext uri="{FF2B5EF4-FFF2-40B4-BE49-F238E27FC236}">
                <a16:creationId xmlns:a16="http://schemas.microsoft.com/office/drawing/2014/main" id="{259DB2FA-096E-43DF-98EC-B7CC8A3AC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4660020"/>
            <a:ext cx="5657850" cy="1993405"/>
          </a:xfrm>
          <a:prstGeom prst="rect">
            <a:avLst/>
          </a:prstGeom>
          <a:ln w="127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45E2B7B0-8697-440F-925E-7ED1B7AD4A03}"/>
              </a:ext>
            </a:extLst>
          </p:cNvPr>
          <p:cNvSpPr txBox="1"/>
          <p:nvPr/>
        </p:nvSpPr>
        <p:spPr>
          <a:xfrm>
            <a:off x="485775" y="2828835"/>
            <a:ext cx="2733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 err="1">
                <a:solidFill>
                  <a:srgbClr val="FFC000"/>
                </a:solidFill>
              </a:rPr>
              <a:t>Telosa</a:t>
            </a:r>
            <a:r>
              <a:rPr lang="nl-NL" b="1" dirty="0">
                <a:solidFill>
                  <a:srgbClr val="FFC000"/>
                </a:solidFill>
              </a:rPr>
              <a:t>: de CO2-neutrale stad voor 5 miljoen in </a:t>
            </a:r>
            <a:r>
              <a:rPr lang="nl-NL" b="1" dirty="0" err="1">
                <a:solidFill>
                  <a:srgbClr val="FFC000"/>
                </a:solidFill>
              </a:rPr>
              <a:t>Nevada’s</a:t>
            </a:r>
            <a:r>
              <a:rPr lang="nl-NL" b="1" dirty="0">
                <a:solidFill>
                  <a:srgbClr val="FFC000"/>
                </a:solidFill>
              </a:rPr>
              <a:t> woestijn</a:t>
            </a:r>
          </a:p>
        </p:txBody>
      </p:sp>
      <p:pic>
        <p:nvPicPr>
          <p:cNvPr id="16" name="Afbeelding 15" descr="Afbeelding met lucht, buiten, stad&#10;&#10;Automatisch gegenereerde beschrijving">
            <a:extLst>
              <a:ext uri="{FF2B5EF4-FFF2-40B4-BE49-F238E27FC236}">
                <a16:creationId xmlns:a16="http://schemas.microsoft.com/office/drawing/2014/main" id="{8C19D1EB-2A2F-4680-8E78-3D50394FF4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2558592"/>
            <a:ext cx="5657850" cy="1993405"/>
          </a:xfrm>
          <a:prstGeom prst="rect">
            <a:avLst/>
          </a:prstGeom>
          <a:ln w="127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3FEBE671-5931-4B7A-A08C-9E600F476ECD}"/>
              </a:ext>
            </a:extLst>
          </p:cNvPr>
          <p:cNvSpPr txBox="1"/>
          <p:nvPr/>
        </p:nvSpPr>
        <p:spPr>
          <a:xfrm>
            <a:off x="485775" y="853701"/>
            <a:ext cx="2952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FFC000"/>
                </a:solidFill>
              </a:rPr>
              <a:t>VN bouwt de eerste drijvende stad die immuun is voor rampen</a:t>
            </a:r>
          </a:p>
        </p:txBody>
      </p:sp>
      <p:pic>
        <p:nvPicPr>
          <p:cNvPr id="22" name="Afbeelding 21" descr="Afbeelding met water, buiten, natuur, rivier&#10;&#10;Automatisch gegenereerde beschrijving">
            <a:extLst>
              <a:ext uri="{FF2B5EF4-FFF2-40B4-BE49-F238E27FC236}">
                <a16:creationId xmlns:a16="http://schemas.microsoft.com/office/drawing/2014/main" id="{096D5038-5B93-4587-96AB-BE047628FC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49" y="457164"/>
            <a:ext cx="5657849" cy="1993405"/>
          </a:xfrm>
          <a:prstGeom prst="rect">
            <a:avLst/>
          </a:prstGeom>
          <a:ln w="127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513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21DE8B1-A916-86A4-A957-7C2A14619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7035E6C-4574-8F7F-CAD6-12A6C2C30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2160"/>
            <a:ext cx="12192000" cy="1459480"/>
          </a:xfrm>
          <a:prstGeom prst="rect">
            <a:avLst/>
          </a:prstGeom>
        </p:spPr>
      </p:pic>
      <p:pic>
        <p:nvPicPr>
          <p:cNvPr id="1028" name="Picture 4" descr="Telosa - the city of the future and its symbol">
            <a:extLst>
              <a:ext uri="{FF2B5EF4-FFF2-40B4-BE49-F238E27FC236}">
                <a16:creationId xmlns:a16="http://schemas.microsoft.com/office/drawing/2014/main" id="{70AB62F2-7422-9D70-08E9-E30AF1DA2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01600"/>
            <a:ext cx="77724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86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Toetsing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DAB460D-AF84-451D-A0D9-5D1B387E49C1}"/>
              </a:ext>
            </a:extLst>
          </p:cNvPr>
          <p:cNvSpPr txBox="1"/>
          <p:nvPr/>
        </p:nvSpPr>
        <p:spPr>
          <a:xfrm>
            <a:off x="3287993" y="1690688"/>
            <a:ext cx="5616013" cy="147732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/>
              <a:t>Toetsen </a:t>
            </a:r>
          </a:p>
          <a:p>
            <a:pPr eaLnBrk="1" hangingPunct="1">
              <a:defRPr/>
            </a:pPr>
            <a:r>
              <a:rPr lang="nl-NL" dirty="0"/>
              <a:t>Dit IBS wordt afgerond met 3 toetsmomenten: kennistoets, visiedocument, reflectiegesprek. In onderstaande tabel is een overzicht van de toetsen weergegeven. 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50F525E5-12BE-4991-855C-723366FECFD3}"/>
              </a:ext>
            </a:extLst>
          </p:cNvPr>
          <p:cNvGraphicFramePr>
            <a:graphicFrameLocks noGrp="1"/>
          </p:cNvGraphicFramePr>
          <p:nvPr/>
        </p:nvGraphicFramePr>
        <p:xfrm>
          <a:off x="3287993" y="3496431"/>
          <a:ext cx="5616013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3345">
                  <a:extLst>
                    <a:ext uri="{9D8B030D-6E8A-4147-A177-3AD203B41FA5}">
                      <a16:colId xmlns:a16="http://schemas.microsoft.com/office/drawing/2014/main" val="2948095846"/>
                    </a:ext>
                  </a:extLst>
                </a:gridCol>
                <a:gridCol w="1243899">
                  <a:extLst>
                    <a:ext uri="{9D8B030D-6E8A-4147-A177-3AD203B41FA5}">
                      <a16:colId xmlns:a16="http://schemas.microsoft.com/office/drawing/2014/main" val="2488055331"/>
                    </a:ext>
                  </a:extLst>
                </a:gridCol>
                <a:gridCol w="1435365">
                  <a:extLst>
                    <a:ext uri="{9D8B030D-6E8A-4147-A177-3AD203B41FA5}">
                      <a16:colId xmlns:a16="http://schemas.microsoft.com/office/drawing/2014/main" val="2935927962"/>
                    </a:ext>
                  </a:extLst>
                </a:gridCol>
                <a:gridCol w="1523404">
                  <a:extLst>
                    <a:ext uri="{9D8B030D-6E8A-4147-A177-3AD203B41FA5}">
                      <a16:colId xmlns:a16="http://schemas.microsoft.com/office/drawing/2014/main" val="22746699"/>
                    </a:ext>
                  </a:extLst>
                </a:gridCol>
              </a:tblGrid>
              <a:tr h="227617">
                <a:tc>
                  <a:txBody>
                    <a:bodyPr/>
                    <a:lstStyle/>
                    <a:p>
                      <a:r>
                        <a:rPr lang="nl-NL" sz="1400" b="1"/>
                        <a:t>Toetsen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Kennistoets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Visiedocument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Reflectiegesprek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8079"/>
                  </a:ext>
                </a:extLst>
              </a:tr>
              <a:tr h="237369">
                <a:tc>
                  <a:txBody>
                    <a:bodyPr/>
                    <a:lstStyle/>
                    <a:p>
                      <a:r>
                        <a:rPr lang="nl-NL" sz="1400" b="1"/>
                        <a:t>Bijbehorende</a:t>
                      </a:r>
                      <a:r>
                        <a:rPr lang="nl-NL" sz="1400" b="1" baseline="0"/>
                        <a:t> leerdoelen</a:t>
                      </a:r>
                      <a:endParaRPr lang="nl-NL" sz="1400" b="1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Nr. 1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Nr. 2</a:t>
                      </a:r>
                      <a:r>
                        <a:rPr lang="nl-NL" sz="1400" baseline="0"/>
                        <a:t> t/m 4</a:t>
                      </a:r>
                      <a:endParaRPr lang="nl-NL" sz="140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Nr. 5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1618041"/>
                  </a:ext>
                </a:extLst>
              </a:tr>
              <a:tr h="237369">
                <a:tc>
                  <a:txBody>
                    <a:bodyPr/>
                    <a:lstStyle/>
                    <a:p>
                      <a:r>
                        <a:rPr lang="nl-NL" sz="1400" b="1"/>
                        <a:t>Duur toets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1 uur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n.v.t.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10</a:t>
                      </a:r>
                      <a:r>
                        <a:rPr lang="nl-NL" sz="1400" baseline="0"/>
                        <a:t> minuten</a:t>
                      </a:r>
                      <a:endParaRPr lang="nl-NL" sz="140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42235"/>
                  </a:ext>
                </a:extLst>
              </a:tr>
              <a:tr h="237369">
                <a:tc>
                  <a:txBody>
                    <a:bodyPr/>
                    <a:lstStyle/>
                    <a:p>
                      <a:r>
                        <a:rPr lang="nl-NL" sz="1400" b="1"/>
                        <a:t>Weging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1x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1x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1x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098924"/>
                  </a:ext>
                </a:extLst>
              </a:tr>
              <a:tr h="237369">
                <a:tc>
                  <a:txBody>
                    <a:bodyPr/>
                    <a:lstStyle/>
                    <a:p>
                      <a:r>
                        <a:rPr lang="nl-NL" sz="1400" b="1"/>
                        <a:t>Cesuur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66% =</a:t>
                      </a:r>
                      <a:r>
                        <a:rPr lang="nl-NL" sz="1400" baseline="0"/>
                        <a:t> 5,5 </a:t>
                      </a:r>
                      <a:endParaRPr lang="nl-NL" sz="140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60%</a:t>
                      </a:r>
                      <a:r>
                        <a:rPr lang="nl-NL" sz="1400" baseline="0"/>
                        <a:t> = 5,5</a:t>
                      </a:r>
                      <a:endParaRPr lang="nl-NL" sz="140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60%</a:t>
                      </a:r>
                      <a:r>
                        <a:rPr lang="nl-NL" sz="1400" baseline="0"/>
                        <a:t> = 5,5 </a:t>
                      </a:r>
                      <a:endParaRPr lang="nl-NL" sz="140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749802"/>
                  </a:ext>
                </a:extLst>
              </a:tr>
              <a:tr h="237369">
                <a:tc>
                  <a:txBody>
                    <a:bodyPr/>
                    <a:lstStyle/>
                    <a:p>
                      <a:r>
                        <a:rPr lang="nl-NL" sz="1400" b="1"/>
                        <a:t>Resultaat 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Cijfer 1-10 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/>
                        <a:t>Cijfer 1-10 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400"/>
                        <a:t>Cijfer 1-10 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2987609"/>
                  </a:ext>
                </a:extLst>
              </a:tr>
              <a:tr h="237369">
                <a:tc>
                  <a:txBody>
                    <a:bodyPr/>
                    <a:lstStyle/>
                    <a:p>
                      <a:r>
                        <a:rPr lang="nl-NL" sz="1400" b="1"/>
                        <a:t>Plaats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School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n.v.t.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School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509403"/>
                  </a:ext>
                </a:extLst>
              </a:tr>
              <a:tr h="237369">
                <a:tc>
                  <a:txBody>
                    <a:bodyPr/>
                    <a:lstStyle/>
                    <a:p>
                      <a:r>
                        <a:rPr lang="nl-NL" sz="1400" b="1" dirty="0"/>
                        <a:t>Samenwerking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/>
                        <a:t>Individueel</a:t>
                      </a:r>
                      <a:r>
                        <a:rPr lang="nl-NL" sz="1400" baseline="0"/>
                        <a:t> </a:t>
                      </a:r>
                      <a:endParaRPr lang="nl-NL" sz="1400"/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Individueel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Individueel</a:t>
                      </a: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3246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822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4814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IBS</a:t>
            </a:r>
            <a:r>
              <a:rPr lang="nl-NL" dirty="0"/>
              <a:t> </a:t>
            </a:r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De stad van de toekomst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19224"/>
            <a:ext cx="10515600" cy="5163962"/>
          </a:xfrm>
        </p:spPr>
        <p:txBody>
          <a:bodyPr>
            <a:normAutofit lnSpcReduction="10000"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nl-NL" dirty="0"/>
              <a:t>Eindresultaat: Schrijven </a:t>
            </a:r>
            <a:r>
              <a:rPr lang="nl-NL" b="1" dirty="0">
                <a:solidFill>
                  <a:srgbClr val="002060"/>
                </a:solidFill>
              </a:rPr>
              <a:t>visiedocument</a:t>
            </a:r>
            <a:r>
              <a:rPr lang="nl-NL" dirty="0"/>
              <a:t> voor de stad van de toekomst (2050) </a:t>
            </a:r>
          </a:p>
          <a:p>
            <a:pPr marL="914400" lvl="2" indent="-4572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NL" sz="2400" dirty="0"/>
              <a:t>In kaart brengen maatschappelijke/uitdagingen problemen</a:t>
            </a:r>
          </a:p>
          <a:p>
            <a:pPr marL="914400" lvl="2" indent="-4572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NL" sz="2400" dirty="0"/>
              <a:t>Trendonderzoek</a:t>
            </a:r>
          </a:p>
          <a:p>
            <a:pPr marL="914400" lvl="2" indent="-4572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NL" sz="2400" dirty="0"/>
              <a:t>Best practice (incl. georganiseerde excursie)</a:t>
            </a:r>
          </a:p>
          <a:p>
            <a:pPr marL="914400" lvl="2" indent="-4572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nl-NL" sz="2400" dirty="0"/>
              <a:t>Presentatie tijdens seminar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dirty="0"/>
          </a:p>
          <a:p>
            <a:pPr marL="0" lvl="1" indent="0">
              <a:spcBef>
                <a:spcPts val="1000"/>
              </a:spcBef>
              <a:buNone/>
            </a:pPr>
            <a:r>
              <a:rPr lang="nl-NL" b="1" dirty="0">
                <a:solidFill>
                  <a:srgbClr val="002060"/>
                </a:solidFill>
              </a:rPr>
              <a:t>Visiedocument</a:t>
            </a:r>
            <a:r>
              <a:rPr lang="nl-NL" sz="2400" i="1" dirty="0"/>
              <a:t> </a:t>
            </a:r>
            <a:r>
              <a:rPr lang="nl-NL" dirty="0"/>
              <a:t>schrijf je </a:t>
            </a:r>
            <a:r>
              <a:rPr lang="nl-NL" b="1" dirty="0">
                <a:solidFill>
                  <a:srgbClr val="002060"/>
                </a:solidFill>
              </a:rPr>
              <a:t>individueel</a:t>
            </a:r>
            <a:r>
              <a:rPr lang="nl-NL" dirty="0"/>
              <a:t> </a:t>
            </a:r>
            <a:r>
              <a:rPr lang="nl-NL" sz="2400" dirty="0"/>
              <a:t>en </a:t>
            </a:r>
            <a:r>
              <a:rPr lang="nl-NL" dirty="0"/>
              <a:t>binnen</a:t>
            </a:r>
            <a:r>
              <a:rPr lang="nl-NL" sz="2400" dirty="0"/>
              <a:t> je </a:t>
            </a:r>
            <a:r>
              <a:rPr lang="nl-NL" b="1" dirty="0">
                <a:solidFill>
                  <a:srgbClr val="002060"/>
                </a:solidFill>
              </a:rPr>
              <a:t>specialisatie</a:t>
            </a:r>
            <a:r>
              <a:rPr lang="nl-NL" sz="2400" dirty="0"/>
              <a:t>.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b="1" dirty="0">
              <a:solidFill>
                <a:srgbClr val="002060"/>
              </a:solidFill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nl-NL" b="1" dirty="0">
                <a:solidFill>
                  <a:srgbClr val="002060"/>
                </a:solidFill>
              </a:rPr>
              <a:t>Voorwaarde voor beoordeling:</a:t>
            </a:r>
          </a:p>
          <a:p>
            <a:pPr marL="342900" lvl="1" indent="-342900">
              <a:spcBef>
                <a:spcPts val="1000"/>
              </a:spcBef>
            </a:pPr>
            <a:r>
              <a:rPr lang="nl-NL" sz="2400" dirty="0"/>
              <a:t>Zie </a:t>
            </a:r>
            <a:r>
              <a:rPr lang="nl-NL" sz="2400" b="1" dirty="0"/>
              <a:t>checklist</a:t>
            </a:r>
            <a:r>
              <a:rPr lang="nl-NL" sz="2400" dirty="0"/>
              <a:t> ‘Verslag schrijven’ voor voorwaarden schriftelijk product inleveren.</a:t>
            </a:r>
          </a:p>
          <a:p>
            <a:pPr marL="342900" lvl="1" indent="-342900">
              <a:spcBef>
                <a:spcPts val="1000"/>
              </a:spcBef>
            </a:pPr>
            <a:r>
              <a:rPr lang="nl-NL" sz="2400" dirty="0"/>
              <a:t>Je hebt een </a:t>
            </a:r>
            <a:r>
              <a:rPr lang="nl-NL" sz="2400" b="1" dirty="0"/>
              <a:t>visuele</a:t>
            </a:r>
            <a:r>
              <a:rPr lang="nl-NL" sz="2400" dirty="0"/>
              <a:t> </a:t>
            </a:r>
            <a:r>
              <a:rPr lang="nl-NL" sz="2400" b="1" dirty="0"/>
              <a:t>weergave</a:t>
            </a:r>
            <a:r>
              <a:rPr lang="nl-NL" sz="2400" dirty="0"/>
              <a:t> gemaakt die gepresenteerd wordt tijdens het seminar op </a:t>
            </a:r>
            <a:r>
              <a:rPr lang="nl-NL" sz="2400" b="1" dirty="0"/>
              <a:t>4 april 19:00</a:t>
            </a:r>
          </a:p>
        </p:txBody>
      </p:sp>
      <p:pic>
        <p:nvPicPr>
          <p:cNvPr id="1026" name="Picture 2" descr="Afbeeldingsresultaat voor visie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89"/>
          <a:stretch/>
        </p:blipFill>
        <p:spPr bwMode="auto">
          <a:xfrm>
            <a:off x="9327127" y="2602229"/>
            <a:ext cx="2864874" cy="207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252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D2417D5B-E1D7-4138-B66B-08BFA0C0AD5E}"/>
              </a:ext>
            </a:extLst>
          </p:cNvPr>
          <p:cNvSpPr txBox="1">
            <a:spLocks/>
          </p:cNvSpPr>
          <p:nvPr/>
        </p:nvSpPr>
        <p:spPr>
          <a:xfrm>
            <a:off x="688157" y="13443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2C61E2C-FADB-4E51-B79E-A490A0B86853}"/>
              </a:ext>
            </a:extLst>
          </p:cNvPr>
          <p:cNvSpPr txBox="1"/>
          <p:nvPr/>
        </p:nvSpPr>
        <p:spPr>
          <a:xfrm>
            <a:off x="1933996" y="1690688"/>
            <a:ext cx="8324007" cy="30998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7CCB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Leerarrangementen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De leerarrangementen die bij dit IBS horen zijn: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1 Uitdagingen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2 Trends &amp; ontwikkelingen</a:t>
            </a:r>
          </a:p>
          <a:p>
            <a:pPr marL="4572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 3 Visie</a:t>
            </a:r>
          </a:p>
          <a:p>
            <a:pPr marL="4572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Feedback friends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Actieve deelname tijdens de feedback friends bijeenkomsten</a:t>
            </a:r>
          </a:p>
          <a:p>
            <a:pPr marL="4572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04EDC88-2D40-4F01-AB51-1BA930DE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Portfolio</a:t>
            </a: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(voorwaardelijke voor toelating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kennistoets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)</a:t>
            </a:r>
            <a:endParaRPr lang="nl-NL" dirty="0"/>
          </a:p>
        </p:txBody>
      </p:sp>
      <p:pic>
        <p:nvPicPr>
          <p:cNvPr id="3074" name="Picture 2" descr="Onderstroom van feedback – CJ Consult">
            <a:extLst>
              <a:ext uri="{FF2B5EF4-FFF2-40B4-BE49-F238E27FC236}">
                <a16:creationId xmlns:a16="http://schemas.microsoft.com/office/drawing/2014/main" id="{0CB539F4-A792-4745-BA94-B172BF4D9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717" y="5042019"/>
            <a:ext cx="3253261" cy="181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069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4814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IBS De stad van de toekomst</a:t>
            </a:r>
          </a:p>
        </p:txBody>
      </p:sp>
      <p:pic>
        <p:nvPicPr>
          <p:cNvPr id="2052" name="Picture 4" descr="Afbeeldingsresultaat voor robotic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876" y="2744788"/>
            <a:ext cx="3706801" cy="2472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642332"/>
          </a:xfrm>
        </p:spPr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r>
              <a:rPr lang="nl-NL" dirty="0"/>
              <a:t>Algemene leerlijn</a:t>
            </a:r>
          </a:p>
        </p:txBody>
      </p:sp>
      <p:pic>
        <p:nvPicPr>
          <p:cNvPr id="1026" name="Picture 2" descr="The Fifth Industrial Revolution (5IR) and how it will change the business  landscape - RegInsights">
            <a:extLst>
              <a:ext uri="{FF2B5EF4-FFF2-40B4-BE49-F238E27FC236}">
                <a16:creationId xmlns:a16="http://schemas.microsoft.com/office/drawing/2014/main" id="{D46612BF-647D-43ED-A8BE-B559D153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943" y="2746497"/>
            <a:ext cx="3706798" cy="247119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verpopulation: Cause and Effect">
            <a:extLst>
              <a:ext uri="{FF2B5EF4-FFF2-40B4-BE49-F238E27FC236}">
                <a16:creationId xmlns:a16="http://schemas.microsoft.com/office/drawing/2014/main" id="{C1E1CDB5-CB52-45F1-9F77-2B18E62F9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2743"/>
          <a:stretch/>
        </p:blipFill>
        <p:spPr bwMode="auto">
          <a:xfrm>
            <a:off x="323853" y="2746497"/>
            <a:ext cx="3260955" cy="247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Afbeeldingsresultaat voor sustainable development goals&quot;">
            <a:extLst>
              <a:ext uri="{FF2B5EF4-FFF2-40B4-BE49-F238E27FC236}">
                <a16:creationId xmlns:a16="http://schemas.microsoft.com/office/drawing/2014/main" id="{1129914B-1361-47F3-B385-7A619C03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807" y="1857375"/>
            <a:ext cx="7154524" cy="40767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2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4814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IBS De stad van de toekomst</a:t>
            </a:r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4191866"/>
          </a:xfrm>
        </p:spPr>
        <p:txBody>
          <a:bodyPr/>
          <a:lstStyle/>
          <a:p>
            <a:pPr marL="0" lvl="1" indent="0">
              <a:spcBef>
                <a:spcPts val="1000"/>
              </a:spcBef>
              <a:buNone/>
            </a:pPr>
            <a:r>
              <a:rPr lang="nl-NL" dirty="0"/>
              <a:t>Excursie vrijdag </a:t>
            </a:r>
            <a:r>
              <a:rPr lang="nl-NL" b="1" dirty="0"/>
              <a:t>8 maart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dirty="0"/>
          </a:p>
          <a:p>
            <a:pPr marL="342900" lvl="1" indent="-342900">
              <a:spcBef>
                <a:spcPts val="1000"/>
              </a:spcBef>
            </a:pPr>
            <a:r>
              <a:rPr lang="nl-NL" dirty="0"/>
              <a:t>Binnen het thema van de IBS</a:t>
            </a:r>
          </a:p>
          <a:p>
            <a:pPr marL="342900" lvl="1" indent="-342900">
              <a:spcBef>
                <a:spcPts val="1000"/>
              </a:spcBef>
            </a:pPr>
            <a:r>
              <a:rPr lang="nl-NL" dirty="0"/>
              <a:t>4 personen binnen specialisatie</a:t>
            </a:r>
          </a:p>
          <a:p>
            <a:pPr marL="342900" lvl="1" indent="-342900">
              <a:spcBef>
                <a:spcPts val="1000"/>
              </a:spcBef>
            </a:pPr>
            <a:r>
              <a:rPr lang="nl-NL" dirty="0"/>
              <a:t>Basis voor het </a:t>
            </a:r>
            <a:r>
              <a:rPr lang="nl-NL" b="1" dirty="0"/>
              <a:t>reflectiegesprek </a:t>
            </a:r>
            <a:r>
              <a:rPr lang="nl-NL" dirty="0"/>
              <a:t>(individueel)</a:t>
            </a:r>
            <a:endParaRPr lang="nl-NL" b="1" dirty="0"/>
          </a:p>
          <a:p>
            <a:pPr marL="342900" lvl="1" indent="-342900">
              <a:spcBef>
                <a:spcPts val="1000"/>
              </a:spcBef>
            </a:pPr>
            <a:r>
              <a:rPr lang="nl-NL" dirty="0"/>
              <a:t>Als voorbereiding op proeve van bekwaamheid</a:t>
            </a:r>
          </a:p>
          <a:p>
            <a:pPr marL="342900" lvl="1" indent="-342900">
              <a:spcBef>
                <a:spcPts val="1000"/>
              </a:spcBef>
            </a:pPr>
            <a:r>
              <a:rPr lang="nl-NL" dirty="0"/>
              <a:t>Doelgroep; je medestudenten </a:t>
            </a:r>
          </a:p>
        </p:txBody>
      </p:sp>
      <p:pic>
        <p:nvPicPr>
          <p:cNvPr id="2050" name="Picture 2" descr="3D-stadsmodellen | Leica Geosystems">
            <a:extLst>
              <a:ext uri="{FF2B5EF4-FFF2-40B4-BE49-F238E27FC236}">
                <a16:creationId xmlns:a16="http://schemas.microsoft.com/office/drawing/2014/main" id="{482494AC-5405-47F7-8C94-3D6EF7CF7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97" y="2209376"/>
            <a:ext cx="4536526" cy="242704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8185906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5" ma:contentTypeDescription="Een nieuw document maken." ma:contentTypeScope="" ma:versionID="b705bd57771d5b5977f7919ee309c30f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05c3486ec18a18b1f535a3b94463eec2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</documentManagement>
</p:properties>
</file>

<file path=customXml/itemProps1.xml><?xml version="1.0" encoding="utf-8"?>
<ds:datastoreItem xmlns:ds="http://schemas.openxmlformats.org/officeDocument/2006/customXml" ds:itemID="{C028A9B6-2477-4D01-9BC4-6A649153DD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8F83BF-4DFF-494A-9E87-591D1C5247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45E640-2CDA-4137-AE15-3E3C33034BEF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47a28104-336f-447d-946e-e305ac2bcd47"/>
    <ds:schemaRef ds:uri="34354c1b-6b8c-435b-ad50-990538c19557"/>
    <ds:schemaRef ds:uri="http://schemas.microsoft.com/office/2006/metadata/properties"/>
    <ds:schemaRef ds:uri="http://purl.org/dc/dcmitype/"/>
    <ds:schemaRef ds:uri="http://purl.org/dc/terms/"/>
    <ds:schemaRef ds:uri="http://purl.org/dc/elements/1.1/"/>
    <ds:schemaRef ds:uri="c6f82ce1-f6df-49a5-8b49-cf8409a27aa4"/>
    <ds:schemaRef ds:uri="2c4f0c93-2979-4f27-aab2-70de95932352"/>
    <ds:schemaRef ds:uri="c67c63a5-6c7f-42bb-9d17-0feff5816463"/>
    <ds:schemaRef ds:uri="c20cf8ba-b598-4d03-85bf-01d90a2844a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2500</TotalTime>
  <Words>851</Words>
  <Application>Microsoft Office PowerPoint</Application>
  <PresentationFormat>Breedbeeld</PresentationFormat>
  <Paragraphs>199</Paragraphs>
  <Slides>18</Slides>
  <Notes>3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18</vt:i4>
      </vt:variant>
    </vt:vector>
  </HeadingPairs>
  <TitlesOfParts>
    <vt:vector size="26" baseType="lpstr">
      <vt:lpstr>Arial</vt:lpstr>
      <vt:lpstr>Athletics</vt:lpstr>
      <vt:lpstr>Athletics Black</vt:lpstr>
      <vt:lpstr>Calibri</vt:lpstr>
      <vt:lpstr>Calibri Light</vt:lpstr>
      <vt:lpstr>Wingdings</vt:lpstr>
      <vt:lpstr>1_Kantoorthema</vt:lpstr>
      <vt:lpstr>Kantoorthema</vt:lpstr>
      <vt:lpstr>PowerPoint-presentatie</vt:lpstr>
      <vt:lpstr>PowerPoint-presentatie</vt:lpstr>
      <vt:lpstr>PowerPoint-presentatie</vt:lpstr>
      <vt:lpstr>PowerPoint-presentatie</vt:lpstr>
      <vt:lpstr>Toetsing</vt:lpstr>
      <vt:lpstr>IBS De stad van de toekomst</vt:lpstr>
      <vt:lpstr>Portfolio (voorwaardelijke voor toelating kennistoets)</vt:lpstr>
      <vt:lpstr>IBS De stad van de toekomst</vt:lpstr>
      <vt:lpstr>IBS De stad van de toekomst</vt:lpstr>
      <vt:lpstr>IBS De stad van de toekomst</vt:lpstr>
      <vt:lpstr>IBS De stad van de toekomst</vt:lpstr>
      <vt:lpstr>Deze periode</vt:lpstr>
      <vt:lpstr>Deze periode</vt:lpstr>
      <vt:lpstr>Deze periode</vt:lpstr>
      <vt:lpstr>PowerPoint-presentatie</vt:lpstr>
      <vt:lpstr>PowerPoint-presentatie</vt:lpstr>
      <vt:lpstr>PowerPoint-presentatie</vt:lpstr>
      <vt:lpstr>LA 1 Uitdagingen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Weijermars</dc:creator>
  <cp:lastModifiedBy>Thomas Noordeloos</cp:lastModifiedBy>
  <cp:revision>103</cp:revision>
  <dcterms:created xsi:type="dcterms:W3CDTF">2015-02-09T20:38:33Z</dcterms:created>
  <dcterms:modified xsi:type="dcterms:W3CDTF">2024-02-06T09:39:51Z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ExtendedDescription">
    <vt:lpwstr/>
  </property>
  <property fmtid="{D5CDD505-2E9C-101B-9397-08002B2CF9AE}" pid="3" name="TriggerFlowInfo">
    <vt:lpwstr/>
  </property>
  <property fmtid="{D5CDD505-2E9C-101B-9397-08002B2CF9AE}" pid="4" name="MediaServiceImageTags">
    <vt:lpwstr/>
  </property>
  <property fmtid="{D5CDD505-2E9C-101B-9397-08002B2CF9AE}" pid="5" name="ContentTypeId">
    <vt:lpwstr>0x0101002F9727D3906D7945984BB753BA79C6C7</vt:lpwstr>
  </property>
</Properties>
</file>