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1F629-5373-4AB7-83C8-5EA5C34FDDAD}" v="13" dt="2021-01-19T15:51:13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ED81F629-5373-4AB7-83C8-5EA5C34FDDAD}"/>
    <pc:docChg chg="modSld">
      <pc:chgData name="Marieke Drabbe" userId="b9b1a049-6b87-453c-9d4e-1b3ea0ffd634" providerId="ADAL" clId="{ED81F629-5373-4AB7-83C8-5EA5C34FDDAD}" dt="2021-01-19T15:51:13.977" v="65" actId="1076"/>
      <pc:docMkLst>
        <pc:docMk/>
      </pc:docMkLst>
      <pc:sldChg chg="addSp modSp mod">
        <pc:chgData name="Marieke Drabbe" userId="b9b1a049-6b87-453c-9d4e-1b3ea0ffd634" providerId="ADAL" clId="{ED81F629-5373-4AB7-83C8-5EA5C34FDDAD}" dt="2021-01-19T15:51:13.977" v="65" actId="1076"/>
        <pc:sldMkLst>
          <pc:docMk/>
          <pc:sldMk cId="4159768415" sldId="256"/>
        </pc:sldMkLst>
        <pc:spChg chg="mod">
          <ac:chgData name="Marieke Drabbe" userId="b9b1a049-6b87-453c-9d4e-1b3ea0ffd634" providerId="ADAL" clId="{ED81F629-5373-4AB7-83C8-5EA5C34FDDAD}" dt="2021-01-19T15:50:32.377" v="51" actId="1076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ED81F629-5373-4AB7-83C8-5EA5C34FDDAD}" dt="2021-01-19T15:50:28.375" v="50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ED81F629-5373-4AB7-83C8-5EA5C34FDDAD}" dt="2021-01-19T15:50:25.994" v="49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ED81F629-5373-4AB7-83C8-5EA5C34FDDAD}" dt="2021-01-19T15:50:49.881" v="56" actId="1076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ED81F629-5373-4AB7-83C8-5EA5C34FDDAD}" dt="2021-01-19T15:50:53.910" v="58" actId="403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ED81F629-5373-4AB7-83C8-5EA5C34FDDAD}" dt="2021-01-19T15:51:03.144" v="61" actId="2711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ED81F629-5373-4AB7-83C8-5EA5C34FDDAD}" dt="2021-01-19T15:49:19.498" v="8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ED81F629-5373-4AB7-83C8-5EA5C34FDDAD}" dt="2021-01-19T15:50:36.352" v="52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ED81F629-5373-4AB7-83C8-5EA5C34FDDAD}" dt="2021-01-19T15:50:38.488" v="53" actId="1076"/>
          <ac:picMkLst>
            <pc:docMk/>
            <pc:sldMk cId="4159768415" sldId="256"/>
            <ac:picMk id="21" creationId="{00000000-0000-0000-0000-000000000000}"/>
          </ac:picMkLst>
        </pc:picChg>
        <pc:picChg chg="mod">
          <ac:chgData name="Marieke Drabbe" userId="b9b1a049-6b87-453c-9d4e-1b3ea0ffd634" providerId="ADAL" clId="{ED81F629-5373-4AB7-83C8-5EA5C34FDDAD}" dt="2021-01-19T15:51:08.289" v="62" actId="107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ED81F629-5373-4AB7-83C8-5EA5C34FDDAD}" dt="2021-01-19T15:51:12.083" v="64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ED81F629-5373-4AB7-83C8-5EA5C34FDDAD}" dt="2021-01-19T15:51:09.865" v="63" actId="1076"/>
          <ac:picMkLst>
            <pc:docMk/>
            <pc:sldMk cId="4159768415" sldId="256"/>
            <ac:picMk id="24" creationId="{00000000-0000-0000-0000-000000000000}"/>
          </ac:picMkLst>
        </pc:picChg>
        <pc:picChg chg="add mod">
          <ac:chgData name="Marieke Drabbe" userId="b9b1a049-6b87-453c-9d4e-1b3ea0ffd634" providerId="ADAL" clId="{ED81F629-5373-4AB7-83C8-5EA5C34FDDAD}" dt="2021-01-19T15:51:13.977" v="65" actId="1076"/>
          <ac:picMkLst>
            <pc:docMk/>
            <pc:sldMk cId="4159768415" sldId="256"/>
            <ac:picMk id="1026" creationId="{B843E3B3-0AA5-4F1E-8E5C-5E739CA169F3}"/>
          </ac:picMkLst>
        </pc:picChg>
      </pc:sldChg>
    </pc:docChg>
  </pc:docChgLst>
  <pc:docChgLst>
    <pc:chgData name="Valerie van den Berg" userId="b7f64057-db8e-423a-b2b5-100c21bc0b3b" providerId="ADAL" clId="{1947A78F-CCE5-435D-8930-CCA673923665}"/>
    <pc:docChg chg="modSld">
      <pc:chgData name="Valerie van den Berg" userId="b7f64057-db8e-423a-b2b5-100c21bc0b3b" providerId="ADAL" clId="{1947A78F-CCE5-435D-8930-CCA673923665}" dt="2020-01-28T14:43:59.307" v="45" actId="20577"/>
      <pc:docMkLst>
        <pc:docMk/>
      </pc:docMkLst>
      <pc:sldChg chg="modSp">
        <pc:chgData name="Valerie van den Berg" userId="b7f64057-db8e-423a-b2b5-100c21bc0b3b" providerId="ADAL" clId="{1947A78F-CCE5-435D-8930-CCA673923665}" dt="2020-01-28T14:43:59.307" v="45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1947A78F-CCE5-435D-8930-CCA673923665}" dt="2020-01-28T14:43:59.307" v="45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1947A78F-CCE5-435D-8930-CCA673923665}" dt="2020-01-28T14:42:09.525" v="3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342" y="2158683"/>
            <a:ext cx="3823857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Een verslag met daarin een advies op het gebied van duurzaam en leefbaar wonen in de stad.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43342" y="3371196"/>
            <a:ext cx="3823857" cy="30777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Er is een visie geschreven op het gebied van duurzaam en leefbaar wonen in de stad van de toekomst.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Er is beargumenteerd welke onderdelen uit de best practice in je visie zijn meegenomen.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De gevolgen van </a:t>
            </a:r>
            <a:r>
              <a:rPr lang="nl-NL" sz="1400" i="1" dirty="0" err="1"/>
              <a:t>the</a:t>
            </a:r>
            <a:r>
              <a:rPr lang="nl-NL" sz="1400" i="1" dirty="0"/>
              <a:t> internet of </a:t>
            </a:r>
            <a:r>
              <a:rPr lang="nl-NL" sz="1400" i="1" dirty="0" err="1"/>
              <a:t>things</a:t>
            </a:r>
            <a:r>
              <a:rPr lang="nl-NL" sz="1400" i="1" dirty="0"/>
              <a:t> </a:t>
            </a:r>
            <a:r>
              <a:rPr lang="nl-NL" sz="1400" dirty="0"/>
              <a:t>zijn beschreven en er is uitgelegd hoe deze in je visie zijn meegenomen.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400" dirty="0"/>
              <a:t>Er is beschreven welke thema’s uit de opleiding gebruikt zijn om tot de visie te komen.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400" dirty="0"/>
              <a:t>Je kunt samenvattend beargumenteren op welke wijze je visie bijdraagt aan een duurzame en innovatieve leefomgeving. </a:t>
            </a:r>
            <a:endParaRPr lang="nl-NL" sz="140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45822" y="790990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4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400" b="1" dirty="0">
                <a:ea typeface="Calibri" pitchFamily="34" charset="0"/>
                <a:cs typeface="Arial" charset="0"/>
              </a:rPr>
              <a:t>19-03-2021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46553" y="2537688"/>
            <a:ext cx="3507254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4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5586" y="3484615"/>
            <a:ext cx="3500438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400" dirty="0">
                <a:latin typeface="+mj-lt"/>
                <a:ea typeface="Calibri" pitchFamily="34" charset="0"/>
                <a:cs typeface="Arial" panose="020B0604020202020204" pitchFamily="34" charset="0"/>
              </a:rPr>
              <a:t>Lessen specialisatie en IBS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2021_SVT_3_Visie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717" y="2166105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9290" y="3371196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60271" y="788001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2665" y="348153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61775" y="254297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344" y="787982"/>
            <a:ext cx="3823855" cy="1138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400" dirty="0"/>
              <a:t>Je kunt een advies schrijven op het gebied van duurzaam en leefbaar wonen in de stad.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400" dirty="0"/>
              <a:t>Je kunt beargumenteren welke onderdelen uit je best practice zijn meegenomen. </a:t>
            </a:r>
          </a:p>
        </p:txBody>
      </p:sp>
      <p:pic>
        <p:nvPicPr>
          <p:cNvPr id="1026" name="Picture 2" descr="Toekomstvisie gemeente Steenbergen in 2040 | Ondernemers Platform  Steenbergen">
            <a:extLst>
              <a:ext uri="{FF2B5EF4-FFF2-40B4-BE49-F238E27FC236}">
                <a16:creationId xmlns:a16="http://schemas.microsoft.com/office/drawing/2014/main" id="{B843E3B3-0AA5-4F1E-8E5C-5E739CA16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783" y="4362478"/>
            <a:ext cx="3759815" cy="186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00CB82-872E-4CD0-A6F1-ED2ACD988AB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9A23DC-E55F-476E-A585-1775A85B1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457FBF-0CF6-425E-836A-AF3B753928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192</Words>
  <Application>Microsoft Office PowerPoint</Application>
  <PresentationFormat>Diavoorstelling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70</cp:revision>
  <cp:lastPrinted>2014-09-03T06:23:20Z</cp:lastPrinted>
  <dcterms:created xsi:type="dcterms:W3CDTF">2014-08-31T07:53:19Z</dcterms:created>
  <dcterms:modified xsi:type="dcterms:W3CDTF">2021-01-19T15:51:17Z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