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42113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81F629-5373-4AB7-83C8-5EA5C34FDDAD}" v="13" dt="2021-01-19T15:51:13.9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76" autoAdjust="0"/>
    <p:restoredTop sz="94660"/>
  </p:normalViewPr>
  <p:slideViewPr>
    <p:cSldViewPr>
      <p:cViewPr varScale="1">
        <p:scale>
          <a:sx n="78" d="100"/>
          <a:sy n="78" d="100"/>
        </p:scale>
        <p:origin x="1891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b9b1a049-6b87-453c-9d4e-1b3ea0ffd634" providerId="ADAL" clId="{ED81F629-5373-4AB7-83C8-5EA5C34FDDAD}"/>
    <pc:docChg chg="modSld">
      <pc:chgData name="Marieke Drabbe" userId="b9b1a049-6b87-453c-9d4e-1b3ea0ffd634" providerId="ADAL" clId="{ED81F629-5373-4AB7-83C8-5EA5C34FDDAD}" dt="2021-01-19T15:51:13.977" v="65" actId="1076"/>
      <pc:docMkLst>
        <pc:docMk/>
      </pc:docMkLst>
      <pc:sldChg chg="addSp modSp mod">
        <pc:chgData name="Marieke Drabbe" userId="b9b1a049-6b87-453c-9d4e-1b3ea0ffd634" providerId="ADAL" clId="{ED81F629-5373-4AB7-83C8-5EA5C34FDDAD}" dt="2021-01-19T15:51:13.977" v="65" actId="1076"/>
        <pc:sldMkLst>
          <pc:docMk/>
          <pc:sldMk cId="4159768415" sldId="256"/>
        </pc:sldMkLst>
        <pc:spChg chg="mod">
          <ac:chgData name="Marieke Drabbe" userId="b9b1a049-6b87-453c-9d4e-1b3ea0ffd634" providerId="ADAL" clId="{ED81F629-5373-4AB7-83C8-5EA5C34FDDAD}" dt="2021-01-19T15:50:32.377" v="51" actId="1076"/>
          <ac:spMkLst>
            <pc:docMk/>
            <pc:sldMk cId="4159768415" sldId="256"/>
            <ac:spMk id="6" creationId="{00000000-0000-0000-0000-000000000000}"/>
          </ac:spMkLst>
        </pc:spChg>
        <pc:spChg chg="mod">
          <ac:chgData name="Marieke Drabbe" userId="b9b1a049-6b87-453c-9d4e-1b3ea0ffd634" providerId="ADAL" clId="{ED81F629-5373-4AB7-83C8-5EA5C34FDDAD}" dt="2021-01-19T15:50:28.375" v="50" actId="1076"/>
          <ac:spMkLst>
            <pc:docMk/>
            <pc:sldMk cId="4159768415" sldId="256"/>
            <ac:spMk id="7" creationId="{00000000-0000-0000-0000-000000000000}"/>
          </ac:spMkLst>
        </pc:spChg>
        <pc:spChg chg="mod">
          <ac:chgData name="Marieke Drabbe" userId="b9b1a049-6b87-453c-9d4e-1b3ea0ffd634" providerId="ADAL" clId="{ED81F629-5373-4AB7-83C8-5EA5C34FDDAD}" dt="2021-01-19T15:50:25.994" v="49" actId="1076"/>
          <ac:spMkLst>
            <pc:docMk/>
            <pc:sldMk cId="4159768415" sldId="256"/>
            <ac:spMk id="8" creationId="{00000000-0000-0000-0000-000000000000}"/>
          </ac:spMkLst>
        </pc:spChg>
        <pc:spChg chg="mod">
          <ac:chgData name="Marieke Drabbe" userId="b9b1a049-6b87-453c-9d4e-1b3ea0ffd634" providerId="ADAL" clId="{ED81F629-5373-4AB7-83C8-5EA5C34FDDAD}" dt="2021-01-19T15:50:49.881" v="56" actId="1076"/>
          <ac:spMkLst>
            <pc:docMk/>
            <pc:sldMk cId="4159768415" sldId="256"/>
            <ac:spMk id="9" creationId="{00000000-0000-0000-0000-000000000000}"/>
          </ac:spMkLst>
        </pc:spChg>
        <pc:spChg chg="mod">
          <ac:chgData name="Marieke Drabbe" userId="b9b1a049-6b87-453c-9d4e-1b3ea0ffd634" providerId="ADAL" clId="{ED81F629-5373-4AB7-83C8-5EA5C34FDDAD}" dt="2021-01-19T15:50:53.910" v="58" actId="403"/>
          <ac:spMkLst>
            <pc:docMk/>
            <pc:sldMk cId="4159768415" sldId="256"/>
            <ac:spMk id="10" creationId="{00000000-0000-0000-0000-000000000000}"/>
          </ac:spMkLst>
        </pc:spChg>
        <pc:spChg chg="mod">
          <ac:chgData name="Marieke Drabbe" userId="b9b1a049-6b87-453c-9d4e-1b3ea0ffd634" providerId="ADAL" clId="{ED81F629-5373-4AB7-83C8-5EA5C34FDDAD}" dt="2021-01-19T15:51:03.144" v="61" actId="2711"/>
          <ac:spMkLst>
            <pc:docMk/>
            <pc:sldMk cId="4159768415" sldId="256"/>
            <ac:spMk id="11" creationId="{00000000-0000-0000-0000-000000000000}"/>
          </ac:spMkLst>
        </pc:spChg>
        <pc:spChg chg="mod">
          <ac:chgData name="Marieke Drabbe" userId="b9b1a049-6b87-453c-9d4e-1b3ea0ffd634" providerId="ADAL" clId="{ED81F629-5373-4AB7-83C8-5EA5C34FDDAD}" dt="2021-01-19T15:49:19.498" v="8" actId="20577"/>
          <ac:spMkLst>
            <pc:docMk/>
            <pc:sldMk cId="4159768415" sldId="256"/>
            <ac:spMk id="17" creationId="{00000000-0000-0000-0000-000000000000}"/>
          </ac:spMkLst>
        </pc:spChg>
        <pc:picChg chg="mod">
          <ac:chgData name="Marieke Drabbe" userId="b9b1a049-6b87-453c-9d4e-1b3ea0ffd634" providerId="ADAL" clId="{ED81F629-5373-4AB7-83C8-5EA5C34FDDAD}" dt="2021-01-19T15:50:36.352" v="52" actId="1076"/>
          <ac:picMkLst>
            <pc:docMk/>
            <pc:sldMk cId="4159768415" sldId="256"/>
            <ac:picMk id="20" creationId="{00000000-0000-0000-0000-000000000000}"/>
          </ac:picMkLst>
        </pc:picChg>
        <pc:picChg chg="mod">
          <ac:chgData name="Marieke Drabbe" userId="b9b1a049-6b87-453c-9d4e-1b3ea0ffd634" providerId="ADAL" clId="{ED81F629-5373-4AB7-83C8-5EA5C34FDDAD}" dt="2021-01-19T15:50:38.488" v="53" actId="1076"/>
          <ac:picMkLst>
            <pc:docMk/>
            <pc:sldMk cId="4159768415" sldId="256"/>
            <ac:picMk id="21" creationId="{00000000-0000-0000-0000-000000000000}"/>
          </ac:picMkLst>
        </pc:picChg>
        <pc:picChg chg="mod">
          <ac:chgData name="Marieke Drabbe" userId="b9b1a049-6b87-453c-9d4e-1b3ea0ffd634" providerId="ADAL" clId="{ED81F629-5373-4AB7-83C8-5EA5C34FDDAD}" dt="2021-01-19T15:51:08.289" v="62" actId="1076"/>
          <ac:picMkLst>
            <pc:docMk/>
            <pc:sldMk cId="4159768415" sldId="256"/>
            <ac:picMk id="22" creationId="{00000000-0000-0000-0000-000000000000}"/>
          </ac:picMkLst>
        </pc:picChg>
        <pc:picChg chg="mod">
          <ac:chgData name="Marieke Drabbe" userId="b9b1a049-6b87-453c-9d4e-1b3ea0ffd634" providerId="ADAL" clId="{ED81F629-5373-4AB7-83C8-5EA5C34FDDAD}" dt="2021-01-19T15:51:12.083" v="64" actId="1076"/>
          <ac:picMkLst>
            <pc:docMk/>
            <pc:sldMk cId="4159768415" sldId="256"/>
            <ac:picMk id="23" creationId="{00000000-0000-0000-0000-000000000000}"/>
          </ac:picMkLst>
        </pc:picChg>
        <pc:picChg chg="mod">
          <ac:chgData name="Marieke Drabbe" userId="b9b1a049-6b87-453c-9d4e-1b3ea0ffd634" providerId="ADAL" clId="{ED81F629-5373-4AB7-83C8-5EA5C34FDDAD}" dt="2021-01-19T15:51:09.865" v="63" actId="1076"/>
          <ac:picMkLst>
            <pc:docMk/>
            <pc:sldMk cId="4159768415" sldId="256"/>
            <ac:picMk id="24" creationId="{00000000-0000-0000-0000-000000000000}"/>
          </ac:picMkLst>
        </pc:picChg>
        <pc:picChg chg="add mod">
          <ac:chgData name="Marieke Drabbe" userId="b9b1a049-6b87-453c-9d4e-1b3ea0ffd634" providerId="ADAL" clId="{ED81F629-5373-4AB7-83C8-5EA5C34FDDAD}" dt="2021-01-19T15:51:13.977" v="65" actId="1076"/>
          <ac:picMkLst>
            <pc:docMk/>
            <pc:sldMk cId="4159768415" sldId="256"/>
            <ac:picMk id="1026" creationId="{B843E3B3-0AA5-4F1E-8E5C-5E739CA169F3}"/>
          </ac:picMkLst>
        </pc:picChg>
      </pc:sldChg>
    </pc:docChg>
  </pc:docChgLst>
  <pc:docChgLst>
    <pc:chgData name="Valerie van den Berg" userId="b7f64057-db8e-423a-b2b5-100c21bc0b3b" providerId="ADAL" clId="{1947A78F-CCE5-435D-8930-CCA673923665}"/>
    <pc:docChg chg="modSld">
      <pc:chgData name="Valerie van den Berg" userId="b7f64057-db8e-423a-b2b5-100c21bc0b3b" providerId="ADAL" clId="{1947A78F-CCE5-435D-8930-CCA673923665}" dt="2020-01-28T14:43:59.307" v="45" actId="20577"/>
      <pc:docMkLst>
        <pc:docMk/>
      </pc:docMkLst>
      <pc:sldChg chg="modSp">
        <pc:chgData name="Valerie van den Berg" userId="b7f64057-db8e-423a-b2b5-100c21bc0b3b" providerId="ADAL" clId="{1947A78F-CCE5-435D-8930-CCA673923665}" dt="2020-01-28T14:43:59.307" v="45" actId="20577"/>
        <pc:sldMkLst>
          <pc:docMk/>
          <pc:sldMk cId="4159768415" sldId="256"/>
        </pc:sldMkLst>
        <pc:spChg chg="mod">
          <ac:chgData name="Valerie van den Berg" userId="b7f64057-db8e-423a-b2b5-100c21bc0b3b" providerId="ADAL" clId="{1947A78F-CCE5-435D-8930-CCA673923665}" dt="2020-01-28T14:43:59.307" v="45" actId="20577"/>
          <ac:spMkLst>
            <pc:docMk/>
            <pc:sldMk cId="4159768415" sldId="256"/>
            <ac:spMk id="9" creationId="{00000000-0000-0000-0000-000000000000}"/>
          </ac:spMkLst>
        </pc:spChg>
        <pc:spChg chg="mod">
          <ac:chgData name="Valerie van den Berg" userId="b7f64057-db8e-423a-b2b5-100c21bc0b3b" providerId="ADAL" clId="{1947A78F-CCE5-435D-8930-CCA673923665}" dt="2020-01-28T14:42:09.525" v="3" actId="20577"/>
          <ac:spMkLst>
            <pc:docMk/>
            <pc:sldMk cId="4159768415" sldId="256"/>
            <ac:spMk id="1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8C3D6-6F8C-4930-A855-F0E3C0710329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B16E3-DB88-43F2-B191-AB6D10F233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299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16E3-DB88-43F2-B191-AB6D10F233E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34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396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972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190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26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725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235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723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83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726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65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244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937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-29232" y="0"/>
            <a:ext cx="556077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043342" y="2158683"/>
            <a:ext cx="3823857" cy="9233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Leerproduct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 dirty="0">
                <a:ea typeface="Calibri" pitchFamily="34" charset="0"/>
                <a:cs typeface="Arial" charset="0"/>
              </a:rPr>
              <a:t>Een verslag met daarin een advies op het gebied van duurzaam en leefbaar wonen in de stad. 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043342" y="3371196"/>
            <a:ext cx="3823857" cy="307776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nl-NL" sz="1200" b="1" dirty="0" err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Leerpad</a:t>
            </a: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 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                                                                               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400" dirty="0"/>
              <a:t>Er is een visie geschreven op het gebied van duurzaam en leefbaar wonen in de stad van de toekomst.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400" dirty="0"/>
              <a:t>Er is beargumenteerd welke onderdelen uit de best practice in je visie zijn meegenomen.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400" dirty="0"/>
              <a:t>De gevolgen van </a:t>
            </a:r>
            <a:r>
              <a:rPr lang="nl-NL" sz="1400" i="1" dirty="0" err="1"/>
              <a:t>the</a:t>
            </a:r>
            <a:r>
              <a:rPr lang="nl-NL" sz="1400" i="1" dirty="0"/>
              <a:t> internet of </a:t>
            </a:r>
            <a:r>
              <a:rPr lang="nl-NL" sz="1400" i="1" dirty="0" err="1"/>
              <a:t>things</a:t>
            </a:r>
            <a:r>
              <a:rPr lang="nl-NL" sz="1400" i="1" dirty="0"/>
              <a:t> </a:t>
            </a:r>
            <a:r>
              <a:rPr lang="nl-NL" sz="1400" dirty="0"/>
              <a:t>zijn beschreven en er is uitgelegd hoe deze in je visie zijn meegenomen.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400" dirty="0"/>
              <a:t>Er is beschreven welke thema’s uit de opleiding gebruikt zijn om tot de visie te komen.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400" dirty="0"/>
              <a:t>Je kunt samenvattend beargumenteren op welke wijze je visie bijdraagt aan een duurzame en innovatieve leefomgeving. </a:t>
            </a:r>
            <a:endParaRPr lang="nl-NL" sz="1400" dirty="0">
              <a:ea typeface="Calibri" pitchFamily="34" charset="0"/>
              <a:cs typeface="Arial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445822" y="790990"/>
            <a:ext cx="3500438" cy="15696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</a:t>
            </a:r>
            <a:r>
              <a:rPr lang="nl-NL" sz="1100" b="1" dirty="0">
                <a:ea typeface="Calibri" pitchFamily="34" charset="0"/>
                <a:cs typeface="Arial" charset="0"/>
              </a:rPr>
              <a:t>		</a:t>
            </a:r>
            <a:endParaRPr lang="nl-NL" sz="11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 dirty="0">
                <a:ea typeface="Calibri" pitchFamily="34" charset="0"/>
                <a:cs typeface="Arial" charset="0"/>
              </a:rPr>
              <a:t>Deze opdracht maak je alleen of in tweetallen.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 dirty="0">
                <a:ea typeface="Calibri" pitchFamily="34" charset="0"/>
                <a:cs typeface="Arial" charset="0"/>
              </a:rPr>
              <a:t>Plaats je product op het Leerplatform.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 dirty="0">
                <a:ea typeface="Calibri" pitchFamily="34" charset="0"/>
                <a:cs typeface="Arial" charset="0"/>
              </a:rPr>
              <a:t>Bekijk leerproducten van anderen en geef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 dirty="0">
                <a:ea typeface="Calibri" pitchFamily="34" charset="0"/>
                <a:cs typeface="Arial" charset="0"/>
              </a:rPr>
              <a:t>Deadline product: </a:t>
            </a:r>
            <a:r>
              <a:rPr lang="nl-NL" sz="1400" b="1" dirty="0">
                <a:ea typeface="Calibri" pitchFamily="34" charset="0"/>
                <a:cs typeface="Arial" charset="0"/>
              </a:rPr>
              <a:t>19-03-2021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446553" y="2537688"/>
            <a:ext cx="3507254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400" dirty="0">
                <a:ea typeface="Calibri" pitchFamily="34" charset="0"/>
                <a:cs typeface="Arial" charset="0"/>
              </a:rPr>
              <a:t>Bijeenkomsten stad van de toekomst 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400" dirty="0">
                <a:ea typeface="Calibri" pitchFamily="34" charset="0"/>
                <a:cs typeface="Arial" charset="0"/>
              </a:rPr>
              <a:t>Bijeenkomsten specialisatie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5445586" y="3484615"/>
            <a:ext cx="3500438" cy="49244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</a:p>
          <a:p>
            <a:pPr>
              <a:defRPr/>
            </a:pPr>
            <a:r>
              <a:rPr lang="nl-NL" sz="1400" dirty="0">
                <a:latin typeface="+mj-lt"/>
                <a:ea typeface="Calibri" pitchFamily="34" charset="0"/>
                <a:cs typeface="Arial" panose="020B0604020202020204" pitchFamily="34" charset="0"/>
              </a:rPr>
              <a:t>Lessen specialisatie en IBS</a:t>
            </a:r>
          </a:p>
        </p:txBody>
      </p:sp>
      <p:sp>
        <p:nvSpPr>
          <p:cNvPr id="12" name="Rechthoek 11"/>
          <p:cNvSpPr/>
          <p:nvPr/>
        </p:nvSpPr>
        <p:spPr>
          <a:xfrm>
            <a:off x="508001" y="6672145"/>
            <a:ext cx="8636000" cy="202216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" name="Text Box 96"/>
          <p:cNvSpPr txBox="1">
            <a:spLocks noChangeArrowheads="1"/>
          </p:cNvSpPr>
          <p:nvPr/>
        </p:nvSpPr>
        <p:spPr bwMode="auto">
          <a:xfrm>
            <a:off x="1455738" y="4968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5" name="Text Box 103"/>
          <p:cNvSpPr txBox="1">
            <a:spLocks noChangeArrowheads="1"/>
          </p:cNvSpPr>
          <p:nvPr/>
        </p:nvSpPr>
        <p:spPr bwMode="auto">
          <a:xfrm>
            <a:off x="323850" y="27082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6" name="Text Box 105"/>
          <p:cNvSpPr txBox="1">
            <a:spLocks noChangeArrowheads="1"/>
          </p:cNvSpPr>
          <p:nvPr/>
        </p:nvSpPr>
        <p:spPr bwMode="auto">
          <a:xfrm>
            <a:off x="323850" y="278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7" name="Rechthoek 1"/>
          <p:cNvSpPr>
            <a:spLocks noChangeArrowheads="1"/>
          </p:cNvSpPr>
          <p:nvPr/>
        </p:nvSpPr>
        <p:spPr bwMode="auto">
          <a:xfrm>
            <a:off x="1115566" y="167118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 dirty="0">
                <a:latin typeface="Calibri" pitchFamily="34" charset="0"/>
              </a:rPr>
              <a:t>2021_SVT_3_Visie</a:t>
            </a:r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30585" y="0"/>
            <a:ext cx="1053380" cy="756400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4" cstate="print"/>
          <a:srcRect l="21805" r="10840"/>
          <a:stretch/>
        </p:blipFill>
        <p:spPr>
          <a:xfrm>
            <a:off x="642765" y="750890"/>
            <a:ext cx="299335" cy="41242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52717" y="2166105"/>
            <a:ext cx="263290" cy="321303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59290" y="3371196"/>
            <a:ext cx="266283" cy="416301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960271" y="788001"/>
            <a:ext cx="385812" cy="263054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062665" y="3481536"/>
            <a:ext cx="299225" cy="290796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9" cstate="print"/>
          <a:srcRect l="17050" t="33024" r="61669" b="30375"/>
          <a:stretch/>
        </p:blipFill>
        <p:spPr>
          <a:xfrm>
            <a:off x="5061775" y="2542979"/>
            <a:ext cx="269390" cy="260485"/>
          </a:xfrm>
          <a:prstGeom prst="rect">
            <a:avLst/>
          </a:prstGeom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43344" y="787982"/>
            <a:ext cx="3823855" cy="11387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400" dirty="0"/>
              <a:t>Je kunt een advies schrijven op het gebied van duurzaam en leefbaar wonen in de stad. 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400" dirty="0"/>
              <a:t>Je kunt beargumenteren welke onderdelen uit je best practice zijn meegenomen. </a:t>
            </a:r>
          </a:p>
        </p:txBody>
      </p:sp>
      <p:pic>
        <p:nvPicPr>
          <p:cNvPr id="1026" name="Picture 2" descr="Toekomstvisie gemeente Steenbergen in 2040 | Ondernemers Platform  Steenbergen">
            <a:extLst>
              <a:ext uri="{FF2B5EF4-FFF2-40B4-BE49-F238E27FC236}">
                <a16:creationId xmlns:a16="http://schemas.microsoft.com/office/drawing/2014/main" id="{B843E3B3-0AA5-4F1E-8E5C-5E739CA169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9783" y="4362478"/>
            <a:ext cx="3759815" cy="1866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7684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400CB82-872E-4CD0-A6F1-ED2ACD988AB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39A23DC-E55F-476E-A585-1775A85B1F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2457FBF-0CF6-425E-836A-AF3B7539286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3281</TotalTime>
  <Words>192</Words>
  <Application>Microsoft Office PowerPoint</Application>
  <PresentationFormat>Diavoorstelling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lastModifiedBy>Marieke Drabbe</cp:lastModifiedBy>
  <cp:revision>70</cp:revision>
  <cp:lastPrinted>2014-09-03T06:23:20Z</cp:lastPrinted>
  <dcterms:created xsi:type="dcterms:W3CDTF">2014-08-31T07:53:19Z</dcterms:created>
  <dcterms:modified xsi:type="dcterms:W3CDTF">2021-01-19T15:51:17Z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