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9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B20547EF-D27B-4191-A207-C9B0258B892C}"/>
    <pc:docChg chg="modSld">
      <pc:chgData name="Thomas Noordeloos" userId="df9f46e9-7760-4f6a-814f-9e8180d7b46a" providerId="ADAL" clId="{B20547EF-D27B-4191-A207-C9B0258B892C}" dt="2023-07-11T13:32:16.036" v="50" actId="20577"/>
      <pc:docMkLst>
        <pc:docMk/>
      </pc:docMkLst>
      <pc:sldChg chg="modSp mod">
        <pc:chgData name="Thomas Noordeloos" userId="df9f46e9-7760-4f6a-814f-9e8180d7b46a" providerId="ADAL" clId="{B20547EF-D27B-4191-A207-C9B0258B892C}" dt="2023-07-11T13:32:16.036" v="50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B20547EF-D27B-4191-A207-C9B0258B892C}" dt="2023-07-11T13:32:16.036" v="50" actId="20577"/>
          <ac:spMkLst>
            <pc:docMk/>
            <pc:sldMk cId="4132212741" sldId="256"/>
            <ac:spMk id="10" creationId="{00000000-0000-0000-0000-000000000000}"/>
          </ac:spMkLst>
        </pc:spChg>
        <pc:spChg chg="mod">
          <ac:chgData name="Thomas Noordeloos" userId="df9f46e9-7760-4f6a-814f-9e8180d7b46a" providerId="ADAL" clId="{B20547EF-D27B-4191-A207-C9B0258B892C}" dt="2023-07-11T13:26:35.992" v="48" actId="114"/>
          <ac:spMkLst>
            <pc:docMk/>
            <pc:sldMk cId="4132212741" sldId="256"/>
            <ac:spMk id="12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5F2360D0-DFD8-40FC-A421-6CF999A99B99}"/>
    <pc:docChg chg="modSld">
      <pc:chgData name="Thomas Noordeloos" userId="df9f46e9-7760-4f6a-814f-9e8180d7b46a" providerId="ADAL" clId="{5F2360D0-DFD8-40FC-A421-6CF999A99B99}" dt="2023-09-04T13:43:28.568" v="3" actId="20577"/>
      <pc:docMkLst>
        <pc:docMk/>
      </pc:docMkLst>
      <pc:sldChg chg="modSp mod">
        <pc:chgData name="Thomas Noordeloos" userId="df9f46e9-7760-4f6a-814f-9e8180d7b46a" providerId="ADAL" clId="{5F2360D0-DFD8-40FC-A421-6CF999A99B99}" dt="2023-09-04T13:43:28.568" v="3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5F2360D0-DFD8-40FC-A421-6CF999A99B99}" dt="2023-09-04T13:43:28.568" v="3" actId="20577"/>
          <ac:spMkLst>
            <pc:docMk/>
            <pc:sldMk cId="4132212741" sldId="256"/>
            <ac:spMk id="1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4-9-2023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voedingscentrum.nl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kenniscentrumsportenbewegen.nl/producten/beweegrichtlijnen/#br-overzicht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09707" y="3755369"/>
            <a:ext cx="5175254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Stappen</a:t>
            </a:r>
            <a:r>
              <a:rPr lang="nl-NL" sz="1200" b="1" dirty="0">
                <a:latin typeface="+mj-lt"/>
                <a:ea typeface="Calibri" pitchFamily="34" charset="0"/>
                <a:cs typeface="Arial" charset="0"/>
              </a:rPr>
              <a:t>			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Maak een account aan bij het voedingscentrum en bereken je eigen BMI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Houd een week een eetdagboek bij m.b.v. De Eetmeter van Het Voedingscentrum. 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Kijk bij ‘Adviezen’ in De Eetmeter van Het Voedingscentrum wat er voor jou wordt aangeraden om dagelijks te eten. Kijk zowel bij de voedingstoffen als de Schijf van Vijf.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Breng je beweegactiviteiten in beeld en bekijk of jouw beweegpatroon voldoet aan de beweegrichtlijnen.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Beschrijf aan de hand van het ANGELO-raamwerk jouw eigen micro-omgeving, waarbij je een verschil maakt in fysiek, sociaal-cultureel, economisch en politiek.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Analyseer je totale levensstijl en beschrijf wat opvallend is aan jouw eet- en bewegingspatroon en benoem minimaal 5 verbeterpunten.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26299" y="2678360"/>
            <a:ext cx="4578382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Bijeenkomsten &amp; Tijd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in een gezonde leefstijl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ANGELO Raamwerk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Expert lessen voor begeleiding leerarrangement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26299" y="3822428"/>
            <a:ext cx="4578382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300" dirty="0">
                <a:ea typeface="Calibri" pitchFamily="34" charset="0"/>
                <a:cs typeface="Arial" charset="0"/>
                <a:hlinkClick r:id="rId3"/>
              </a:rPr>
              <a:t>www.voedingscentrum.nl</a:t>
            </a:r>
            <a:endParaRPr lang="nl-NL" sz="1300" dirty="0">
              <a:ea typeface="Calibri" pitchFamily="34" charset="0"/>
              <a:cs typeface="Arial" charset="0"/>
            </a:endParaRPr>
          </a:p>
          <a:p>
            <a:pPr>
              <a:defRPr/>
            </a:pPr>
            <a:r>
              <a:rPr lang="nl-NL" sz="1300" dirty="0">
                <a:ea typeface="Calibri" pitchFamily="34" charset="0"/>
                <a:cs typeface="Arial" charset="0"/>
                <a:hlinkClick r:id="rId4"/>
              </a:rPr>
              <a:t>www.kenniscentrumsportenbewegen.nl/producten/beweegrichtlijnen/#br-overzicht</a:t>
            </a:r>
            <a:r>
              <a:rPr lang="nl-NL" sz="1300" dirty="0">
                <a:ea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endParaRPr lang="nl-NL" sz="13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hthoek 24"/>
          <p:cNvSpPr>
            <a:spLocks noChangeArrowheads="1"/>
          </p:cNvSpPr>
          <p:nvPr/>
        </p:nvSpPr>
        <p:spPr bwMode="auto">
          <a:xfrm>
            <a:off x="1506781" y="70723"/>
            <a:ext cx="7532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2324 </a:t>
            </a:r>
            <a:r>
              <a:rPr lang="nl-NL" sz="2800">
                <a:latin typeface="Calibri" pitchFamily="34" charset="0"/>
              </a:rPr>
              <a:t>MLO TP </a:t>
            </a:r>
            <a:r>
              <a:rPr lang="nl-NL" sz="2800" dirty="0">
                <a:latin typeface="Calibri" pitchFamily="34" charset="0"/>
              </a:rPr>
              <a:t>4 Mijn leefstijl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326298" y="905471"/>
            <a:ext cx="4578383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latin typeface="+mj-lt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lang="nl-NL" sz="1200" b="1" i="1" dirty="0">
                <a:latin typeface="+mj-lt"/>
                <a:ea typeface="Calibri" pitchFamily="34" charset="0"/>
                <a:cs typeface="Arial" panose="020B0604020202020204" pitchFamily="34" charset="0"/>
              </a:rPr>
              <a:t>11-10-2023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Feedback friends</a:t>
            </a: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200" b="1" i="1">
                <a:latin typeface="+mj-lt"/>
                <a:ea typeface="Calibri" pitchFamily="34" charset="0"/>
                <a:cs typeface="Arial" panose="020B0604020202020204" pitchFamily="34" charset="0"/>
              </a:rPr>
              <a:t>25-10-2023</a:t>
            </a:r>
            <a:endParaRPr lang="nl-NL" sz="1200" b="1" i="1" dirty="0">
              <a:latin typeface="+mj-lt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8875034" y="149253"/>
            <a:ext cx="362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i="1" dirty="0"/>
              <a:t>Eet jij volgens de schijf van vijf?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8390" y="720806"/>
            <a:ext cx="385812" cy="26305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/>
          <a:srcRect l="17050" t="33024" r="61669" b="30375"/>
          <a:stretch/>
        </p:blipFill>
        <p:spPr>
          <a:xfrm>
            <a:off x="6888390" y="2683495"/>
            <a:ext cx="350275" cy="33869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83496" y="3920629"/>
            <a:ext cx="1143490" cy="1143490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60619" y="3726134"/>
            <a:ext cx="299225" cy="290796"/>
          </a:xfrm>
          <a:prstGeom prst="rect">
            <a:avLst/>
          </a:prstGeom>
        </p:spPr>
      </p:pic>
      <p:sp>
        <p:nvSpPr>
          <p:cNvPr id="24" name="Rectangle 4">
            <a:extLst>
              <a:ext uri="{FF2B5EF4-FFF2-40B4-BE49-F238E27FC236}">
                <a16:creationId xmlns:a16="http://schemas.microsoft.com/office/drawing/2014/main" id="{C80E9160-8F30-4D9B-AB29-28DC61BA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397" y="1852672"/>
            <a:ext cx="5177099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Product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verslag met daarin: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De uitleg van de BMI is en een berekening van de eigen BMI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eetdagboek met berekening van kcal, eiwitten, koolhydraten en vetten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Advies van het voedingscentrum voor voeding uit de Schijf van Vijf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ingevulde </a:t>
            </a:r>
            <a:r>
              <a:rPr lang="nl-NL" sz="1200" b="1" i="1" dirty="0">
                <a:latin typeface="+mj-lt"/>
                <a:ea typeface="Calibri" pitchFamily="34" charset="0"/>
                <a:cs typeface="Arial" panose="020B0604020202020204" pitchFamily="34" charset="0"/>
              </a:rPr>
              <a:t>micro</a:t>
            </a:r>
            <a:r>
              <a:rPr lang="nl-NL" sz="1200" i="1" dirty="0">
                <a:latin typeface="+mj-lt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omgeving van het Angelo-raamwerk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analyse van jouw eet- en beweegpatroon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conclusie en 5 mogelijke verbeterpunten voor eigen leefstijl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9C97C9E4-37BF-43A6-A247-C2018E2E702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8560" y="1929530"/>
            <a:ext cx="308560" cy="37654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B12BDCAD-7185-46ED-9DED-C90E2EB36D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034" y="3559015"/>
            <a:ext cx="333322" cy="521108"/>
          </a:xfrm>
          <a:prstGeom prst="rect">
            <a:avLst/>
          </a:prstGeom>
        </p:spPr>
      </p:pic>
      <p:sp>
        <p:nvSpPr>
          <p:cNvPr id="27" name="Rectangle 3">
            <a:extLst>
              <a:ext uri="{FF2B5EF4-FFF2-40B4-BE49-F238E27FC236}">
                <a16:creationId xmlns:a16="http://schemas.microsoft.com/office/drawing/2014/main" id="{81058F74-5AFA-4A93-B616-831449EC6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859" y="721386"/>
            <a:ext cx="517563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2F00"/>
                </a:solidFill>
                <a:latin typeface="Arial" charset="0"/>
                <a:ea typeface="Calibri" pitchFamily="34" charset="0"/>
                <a:cs typeface="Arial" charset="0"/>
              </a:rPr>
              <a:t>Leerdoel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</a:t>
            </a: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eigen eet- 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en beweegpatroon in kaart brengen, beoordelen en verbeterpunten aandragen.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Aan de hand van ANGELO-raamwerk toelichten welke omgevingsfactoren mede jouw lifestyle bepalen.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884E4AB6-AD9C-4591-A2EB-BCF8B4B274CF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21805" r="10840"/>
          <a:stretch/>
        </p:blipFill>
        <p:spPr>
          <a:xfrm>
            <a:off x="545746" y="631658"/>
            <a:ext cx="371924" cy="512438"/>
          </a:xfrm>
          <a:prstGeom prst="rect">
            <a:avLst/>
          </a:prstGeom>
        </p:spPr>
      </p:pic>
      <p:pic>
        <p:nvPicPr>
          <p:cNvPr id="1026" name="Picture 2" descr="Hoeveel moet je bewegen volgens de beweegrichtlijnen? – Allesoversport.nl">
            <a:extLst>
              <a:ext uri="{FF2B5EF4-FFF2-40B4-BE49-F238E27FC236}">
                <a16:creationId xmlns:a16="http://schemas.microsoft.com/office/drawing/2014/main" id="{027E83F7-2E05-2C2E-3DDA-1A0DF1409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705" y="5106941"/>
            <a:ext cx="2348948" cy="132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4" ma:contentTypeDescription="Een nieuw document maken." ma:contentTypeScope="" ma:versionID="13d1bd52d37d52e88f4cc3000598c755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cdbfa91b97b664da8bfb3c5d7ea455d6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6F56FF-02AA-4190-96A4-73CFF598F94C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47a28104-336f-447d-946e-e305ac2bcd47"/>
    <ds:schemaRef ds:uri="http://schemas.openxmlformats.org/package/2006/metadata/core-properties"/>
    <ds:schemaRef ds:uri="34354c1b-6b8c-435b-ad50-990538c19557"/>
    <ds:schemaRef ds:uri="http://schemas.microsoft.com/office/infopath/2007/PartnerControls"/>
    <ds:schemaRef ds:uri="http://purl.org/dc/dcmitype/"/>
    <ds:schemaRef ds:uri="http://purl.org/dc/elements/1.1/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customXml/itemProps2.xml><?xml version="1.0" encoding="utf-8"?>
<ds:datastoreItem xmlns:ds="http://schemas.openxmlformats.org/officeDocument/2006/customXml" ds:itemID="{50B146E4-00EA-4BE2-90C2-21ACF9790C43}"/>
</file>

<file path=customXml/itemProps3.xml><?xml version="1.0" encoding="utf-8"?>
<ds:datastoreItem xmlns:ds="http://schemas.openxmlformats.org/officeDocument/2006/customXml" ds:itemID="{2C6E5AAF-5DDF-4CEF-B534-0AB1618453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310</Words>
  <Application>Microsoft Office PowerPoint</Application>
  <PresentationFormat>Breedbeeld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18</cp:revision>
  <cp:lastPrinted>2022-06-27T08:48:34Z</cp:lastPrinted>
  <dcterms:created xsi:type="dcterms:W3CDTF">2017-04-20T10:37:43Z</dcterms:created>
  <dcterms:modified xsi:type="dcterms:W3CDTF">2023-09-04T13:43:32Z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