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98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6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Noordeloos" userId="df9f46e9-7760-4f6a-814f-9e8180d7b46a" providerId="ADAL" clId="{B20547EF-D27B-4191-A207-C9B0258B892C}"/>
    <pc:docChg chg="modSld">
      <pc:chgData name="Thomas Noordeloos" userId="df9f46e9-7760-4f6a-814f-9e8180d7b46a" providerId="ADAL" clId="{B20547EF-D27B-4191-A207-C9B0258B892C}" dt="2023-07-11T13:32:16.036" v="50" actId="20577"/>
      <pc:docMkLst>
        <pc:docMk/>
      </pc:docMkLst>
      <pc:sldChg chg="modSp mod">
        <pc:chgData name="Thomas Noordeloos" userId="df9f46e9-7760-4f6a-814f-9e8180d7b46a" providerId="ADAL" clId="{B20547EF-D27B-4191-A207-C9B0258B892C}" dt="2023-07-11T13:32:16.036" v="50" actId="20577"/>
        <pc:sldMkLst>
          <pc:docMk/>
          <pc:sldMk cId="4132212741" sldId="256"/>
        </pc:sldMkLst>
        <pc:spChg chg="mod">
          <ac:chgData name="Thomas Noordeloos" userId="df9f46e9-7760-4f6a-814f-9e8180d7b46a" providerId="ADAL" clId="{B20547EF-D27B-4191-A207-C9B0258B892C}" dt="2023-07-11T13:32:16.036" v="50" actId="20577"/>
          <ac:spMkLst>
            <pc:docMk/>
            <pc:sldMk cId="4132212741" sldId="256"/>
            <ac:spMk id="10" creationId="{00000000-0000-0000-0000-000000000000}"/>
          </ac:spMkLst>
        </pc:spChg>
        <pc:spChg chg="mod">
          <ac:chgData name="Thomas Noordeloos" userId="df9f46e9-7760-4f6a-814f-9e8180d7b46a" providerId="ADAL" clId="{B20547EF-D27B-4191-A207-C9B0258B892C}" dt="2023-07-11T13:26:35.992" v="48" actId="114"/>
          <ac:spMkLst>
            <pc:docMk/>
            <pc:sldMk cId="4132212741" sldId="256"/>
            <ac:spMk id="12" creationId="{00000000-0000-0000-0000-000000000000}"/>
          </ac:spMkLst>
        </pc:spChg>
      </pc:sldChg>
    </pc:docChg>
  </pc:docChgLst>
  <pc:docChgLst>
    <pc:chgData name="Thomas Noordeloos" userId="df9f46e9-7760-4f6a-814f-9e8180d7b46a" providerId="ADAL" clId="{5F2360D0-DFD8-40FC-A421-6CF999A99B99}"/>
    <pc:docChg chg="modSld">
      <pc:chgData name="Thomas Noordeloos" userId="df9f46e9-7760-4f6a-814f-9e8180d7b46a" providerId="ADAL" clId="{5F2360D0-DFD8-40FC-A421-6CF999A99B99}" dt="2023-09-04T13:43:28.568" v="3" actId="20577"/>
      <pc:docMkLst>
        <pc:docMk/>
      </pc:docMkLst>
      <pc:sldChg chg="modSp mod">
        <pc:chgData name="Thomas Noordeloos" userId="df9f46e9-7760-4f6a-814f-9e8180d7b46a" providerId="ADAL" clId="{5F2360D0-DFD8-40FC-A421-6CF999A99B99}" dt="2023-09-04T13:43:28.568" v="3" actId="20577"/>
        <pc:sldMkLst>
          <pc:docMk/>
          <pc:sldMk cId="4132212741" sldId="256"/>
        </pc:sldMkLst>
        <pc:spChg chg="mod">
          <ac:chgData name="Thomas Noordeloos" userId="df9f46e9-7760-4f6a-814f-9e8180d7b46a" providerId="ADAL" clId="{5F2360D0-DFD8-40FC-A421-6CF999A99B99}" dt="2023-09-04T13:43:28.568" v="3" actId="20577"/>
          <ac:spMkLst>
            <pc:docMk/>
            <pc:sldMk cId="4132212741" sldId="256"/>
            <ac:spMk id="1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4-9-2023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256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4-9-2023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67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4-9-2023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09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4-9-2023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2254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4-9-2023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06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4-9-2023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914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4-9-2023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4274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4-9-2023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916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4-9-2023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840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4-9-2023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335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4-9-2023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413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75748-FF34-4248-A7F3-5541385C517F}" type="datetimeFigureOut">
              <a:rPr lang="nl-NL" smtClean="0"/>
              <a:t>4-9-2023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528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voedingscentrum.nl/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9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hyperlink" Target="http://www.kenniscentrumsportenbewegen.nl/producten/beweegrichtlijnen/#br-overzicht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09707" y="3755369"/>
            <a:ext cx="5175254" cy="24929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2F00"/>
                </a:solidFill>
                <a:latin typeface="Arial" charset="0"/>
                <a:ea typeface="Calibri" pitchFamily="34" charset="0"/>
                <a:cs typeface="Arial" charset="0"/>
              </a:rPr>
              <a:t>Stappen</a:t>
            </a:r>
            <a:r>
              <a:rPr lang="nl-NL" sz="1200" b="1" dirty="0">
                <a:latin typeface="+mj-lt"/>
                <a:ea typeface="Calibri" pitchFamily="34" charset="0"/>
                <a:cs typeface="Arial" charset="0"/>
              </a:rPr>
              <a:t>			</a:t>
            </a:r>
          </a:p>
          <a:p>
            <a:pPr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Maak een account aan bij het voedingscentrum en bereken je eigen BMI</a:t>
            </a:r>
          </a:p>
          <a:p>
            <a:pPr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Houd een week een eetdagboek bij m.b.v. De Eetmeter van Het Voedingscentrum. </a:t>
            </a:r>
          </a:p>
          <a:p>
            <a:pPr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Kijk bij ‘Adviezen’ in De Eetmeter van Het Voedingscentrum wat er voor jou wordt aangeraden om dagelijks te eten. Kijk zowel bij de voedingstoffen als de Schijf van Vijf.</a:t>
            </a:r>
          </a:p>
          <a:p>
            <a:pPr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Breng je beweegactiviteiten in beeld en bekijk of jouw beweegpatroon voldoet aan de beweegrichtlijnen.</a:t>
            </a:r>
          </a:p>
          <a:p>
            <a:pPr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Beschrijf aan de hand van het ANGELO-raamwerk jouw eigen micro-omgeving, waarbij je een verschil maakt in fysiek, sociaal-cultureel, economisch en politiek.</a:t>
            </a:r>
          </a:p>
          <a:p>
            <a:pPr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Analyseer je totale levensstijl en beschrijf wat opvallend is aan jouw eet- en bewegingspatroon en benoem minimaal 5 verbeterpunten.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326299" y="2678360"/>
            <a:ext cx="4578382" cy="8617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2F00"/>
                </a:solidFill>
                <a:latin typeface="Arial" charset="0"/>
                <a:ea typeface="Calibri" pitchFamily="34" charset="0"/>
                <a:cs typeface="Arial" charset="0"/>
              </a:rPr>
              <a:t>Bijeenkomsten &amp; Tijd</a:t>
            </a:r>
          </a:p>
          <a:p>
            <a:pPr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Les inleiding in een gezonde leefstijl</a:t>
            </a:r>
          </a:p>
          <a:p>
            <a:pPr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Les inleiding ANGELO Raamwerk</a:t>
            </a:r>
          </a:p>
          <a:p>
            <a:pPr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Expert lessen voor begeleiding leerarrangement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326299" y="3822428"/>
            <a:ext cx="4578382" cy="10772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2F00"/>
                </a:solidFill>
                <a:latin typeface="Arial" charset="0"/>
                <a:ea typeface="Calibri" pitchFamily="34" charset="0"/>
                <a:cs typeface="Arial" charset="0"/>
              </a:rPr>
              <a:t>Bronnen</a:t>
            </a:r>
          </a:p>
          <a:p>
            <a:pPr>
              <a:defRPr/>
            </a:pPr>
            <a:r>
              <a:rPr lang="nl-NL" sz="1300" dirty="0">
                <a:ea typeface="Calibri" pitchFamily="34" charset="0"/>
                <a:cs typeface="Arial" charset="0"/>
                <a:hlinkClick r:id="rId3"/>
              </a:rPr>
              <a:t>www.voedingscentrum.nl</a:t>
            </a:r>
            <a:endParaRPr lang="nl-NL" sz="1300" dirty="0">
              <a:ea typeface="Calibri" pitchFamily="34" charset="0"/>
              <a:cs typeface="Arial" charset="0"/>
            </a:endParaRPr>
          </a:p>
          <a:p>
            <a:pPr>
              <a:defRPr/>
            </a:pPr>
            <a:r>
              <a:rPr lang="nl-NL" sz="1300" dirty="0">
                <a:ea typeface="Calibri" pitchFamily="34" charset="0"/>
                <a:cs typeface="Arial" charset="0"/>
                <a:hlinkClick r:id="rId4"/>
              </a:rPr>
              <a:t>www.kenniscentrumsportenbewegen.nl/producten/beweegrichtlijnen/#br-overzicht</a:t>
            </a:r>
            <a:r>
              <a:rPr lang="nl-NL" sz="1300" dirty="0">
                <a:ea typeface="Calibri" pitchFamily="34" charset="0"/>
                <a:cs typeface="Arial" charset="0"/>
              </a:rPr>
              <a:t> </a:t>
            </a:r>
          </a:p>
          <a:p>
            <a:pPr>
              <a:defRPr/>
            </a:pPr>
            <a:endParaRPr lang="nl-NL" sz="1300" dirty="0">
              <a:ea typeface="Calibri" pitchFamily="34" charset="0"/>
              <a:cs typeface="Arial" charset="0"/>
            </a:endParaRPr>
          </a:p>
        </p:txBody>
      </p:sp>
      <p:sp>
        <p:nvSpPr>
          <p:cNvPr id="10" name="Rechthoek 24"/>
          <p:cNvSpPr>
            <a:spLocks noChangeArrowheads="1"/>
          </p:cNvSpPr>
          <p:nvPr/>
        </p:nvSpPr>
        <p:spPr bwMode="auto">
          <a:xfrm>
            <a:off x="1506781" y="70723"/>
            <a:ext cx="75326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nl-NL" sz="2800" dirty="0">
                <a:latin typeface="Calibri" pitchFamily="34" charset="0"/>
              </a:rPr>
              <a:t>2324 </a:t>
            </a:r>
            <a:r>
              <a:rPr lang="nl-NL" sz="2800">
                <a:latin typeface="Calibri" pitchFamily="34" charset="0"/>
              </a:rPr>
              <a:t>MLO TP </a:t>
            </a:r>
            <a:r>
              <a:rPr lang="nl-NL" sz="2800" dirty="0">
                <a:latin typeface="Calibri" pitchFamily="34" charset="0"/>
              </a:rPr>
              <a:t>4 Mijn leefstijl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7326298" y="905471"/>
            <a:ext cx="4578383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2F00"/>
                </a:solidFill>
                <a:latin typeface="Arial" charset="0"/>
                <a:ea typeface="Calibri" pitchFamily="34" charset="0"/>
                <a:cs typeface="Arial" charset="0"/>
              </a:rPr>
              <a:t>Samenwerken</a:t>
            </a:r>
            <a:r>
              <a:rPr lang="nl-NL" sz="1200" b="1" dirty="0">
                <a:solidFill>
                  <a:srgbClr val="0070C0"/>
                </a:solidFill>
                <a:latin typeface="Arial" charset="0"/>
                <a:ea typeface="Calibri" pitchFamily="34" charset="0"/>
                <a:cs typeface="Arial" charset="0"/>
              </a:rPr>
              <a:t>	</a:t>
            </a:r>
            <a:r>
              <a:rPr lang="nl-NL" sz="1200" b="1" dirty="0">
                <a:ea typeface="Calibri" pitchFamily="34" charset="0"/>
                <a:cs typeface="Arial" charset="0"/>
              </a:rPr>
              <a:t>	 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Dit product maak je alleen.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Lever je product in via Teams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Je wordt een groepje feedback </a:t>
            </a:r>
            <a:r>
              <a:rPr lang="nl-NL" sz="1200" dirty="0" err="1">
                <a:latin typeface="+mj-lt"/>
                <a:ea typeface="Calibri" pitchFamily="34" charset="0"/>
                <a:cs typeface="Arial" panose="020B0604020202020204" pitchFamily="34" charset="0"/>
              </a:rPr>
              <a:t>friends</a:t>
            </a: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 geplaatst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Geef feedback op de producten van anderen en ontvang feedback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Deadline product: </a:t>
            </a:r>
            <a:r>
              <a:rPr lang="nl-NL" sz="1200" b="1" i="1" dirty="0">
                <a:latin typeface="+mj-lt"/>
                <a:ea typeface="Calibri" pitchFamily="34" charset="0"/>
                <a:cs typeface="Arial" panose="020B0604020202020204" pitchFamily="34" charset="0"/>
              </a:rPr>
              <a:t>11-10-2023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Feedback friends</a:t>
            </a:r>
            <a:r>
              <a:rPr lang="nl-NL" sz="1200">
                <a:latin typeface="+mj-lt"/>
                <a:ea typeface="Calibri" pitchFamily="34" charset="0"/>
                <a:cs typeface="Arial" panose="020B0604020202020204" pitchFamily="34" charset="0"/>
              </a:rPr>
              <a:t>: </a:t>
            </a:r>
            <a:r>
              <a:rPr lang="nl-NL" sz="1200" b="1" i="1">
                <a:latin typeface="+mj-lt"/>
                <a:ea typeface="Calibri" pitchFamily="34" charset="0"/>
                <a:cs typeface="Arial" panose="020B0604020202020204" pitchFamily="34" charset="0"/>
              </a:rPr>
              <a:t>25-10-2023</a:t>
            </a:r>
            <a:endParaRPr lang="nl-NL" sz="1200" b="1" i="1" dirty="0">
              <a:latin typeface="+mj-lt"/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8875034" y="149253"/>
            <a:ext cx="3620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i="1" dirty="0"/>
              <a:t>Eet jij volgens de schijf van vijf?</a:t>
            </a:r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88390" y="720806"/>
            <a:ext cx="385812" cy="263054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6"/>
          <a:srcRect l="17050" t="33024" r="61669" b="30375"/>
          <a:stretch/>
        </p:blipFill>
        <p:spPr>
          <a:xfrm>
            <a:off x="6888390" y="2683495"/>
            <a:ext cx="350275" cy="338696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83496" y="3920629"/>
            <a:ext cx="1143490" cy="1143490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60619" y="3726134"/>
            <a:ext cx="299225" cy="290796"/>
          </a:xfrm>
          <a:prstGeom prst="rect">
            <a:avLst/>
          </a:prstGeom>
        </p:spPr>
      </p:pic>
      <p:sp>
        <p:nvSpPr>
          <p:cNvPr id="24" name="Rectangle 4">
            <a:extLst>
              <a:ext uri="{FF2B5EF4-FFF2-40B4-BE49-F238E27FC236}">
                <a16:creationId xmlns:a16="http://schemas.microsoft.com/office/drawing/2014/main" id="{C80E9160-8F30-4D9B-AB29-28DC61BAC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397" y="1852672"/>
            <a:ext cx="5177099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2F00"/>
                </a:solidFill>
                <a:latin typeface="Arial" charset="0"/>
                <a:ea typeface="Calibri" pitchFamily="34" charset="0"/>
                <a:cs typeface="Arial" charset="0"/>
              </a:rPr>
              <a:t>Product</a:t>
            </a:r>
          </a:p>
          <a:p>
            <a:pPr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Een verslag met daarin: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De uitleg van de BMI is en een berekening van de eigen BMI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Een eetdagboek met berekening van kcal, eiwitten, koolhydraten en vetten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Advies van het voedingscentrum voor voeding uit de Schijf van Vijf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Een ingevulde </a:t>
            </a:r>
            <a:r>
              <a:rPr lang="nl-NL" sz="1200" b="1" i="1" dirty="0">
                <a:latin typeface="+mj-lt"/>
                <a:ea typeface="Calibri" pitchFamily="34" charset="0"/>
                <a:cs typeface="Arial" panose="020B0604020202020204" pitchFamily="34" charset="0"/>
              </a:rPr>
              <a:t>micro</a:t>
            </a:r>
            <a:r>
              <a:rPr lang="nl-NL" sz="1200" i="1" dirty="0">
                <a:latin typeface="+mj-lt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omgeving van het Angelo-raamwerk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Een analyse van jouw eet- en beweegpatroon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Een conclusie en 5 mogelijke verbeterpunten voor eigen leefstijl</a:t>
            </a:r>
          </a:p>
        </p:txBody>
      </p:sp>
      <p:pic>
        <p:nvPicPr>
          <p:cNvPr id="25" name="Afbeelding 24">
            <a:extLst>
              <a:ext uri="{FF2B5EF4-FFF2-40B4-BE49-F238E27FC236}">
                <a16:creationId xmlns:a16="http://schemas.microsoft.com/office/drawing/2014/main" id="{9C97C9E4-37BF-43A6-A247-C2018E2E702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8560" y="1929530"/>
            <a:ext cx="308560" cy="376548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B12BDCAD-7185-46ED-9DED-C90E2EB36D0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3034" y="3559015"/>
            <a:ext cx="333322" cy="521108"/>
          </a:xfrm>
          <a:prstGeom prst="rect">
            <a:avLst/>
          </a:prstGeom>
        </p:spPr>
      </p:pic>
      <p:sp>
        <p:nvSpPr>
          <p:cNvPr id="27" name="Rectangle 3">
            <a:extLst>
              <a:ext uri="{FF2B5EF4-FFF2-40B4-BE49-F238E27FC236}">
                <a16:creationId xmlns:a16="http://schemas.microsoft.com/office/drawing/2014/main" id="{81058F74-5AFA-4A93-B616-831449EC6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859" y="721386"/>
            <a:ext cx="5175637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2F00"/>
                </a:solidFill>
                <a:latin typeface="Arial" charset="0"/>
                <a:ea typeface="Calibri" pitchFamily="34" charset="0"/>
                <a:cs typeface="Arial" charset="0"/>
              </a:rPr>
              <a:t>Leerdoel</a:t>
            </a:r>
          </a:p>
          <a:p>
            <a:pPr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Je </a:t>
            </a:r>
            <a:r>
              <a:rPr lang="nl-NL" sz="1200">
                <a:latin typeface="+mj-lt"/>
                <a:ea typeface="Calibri" pitchFamily="34" charset="0"/>
                <a:cs typeface="Arial" panose="020B0604020202020204" pitchFamily="34" charset="0"/>
              </a:rPr>
              <a:t>eigen eet- </a:t>
            </a: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en beweegpatroon in kaart brengen, beoordelen en verbeterpunten aandragen.</a:t>
            </a:r>
          </a:p>
          <a:p>
            <a:pPr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Aan de hand van ANGELO-raamwerk toelichten welke omgevingsfactoren mede jouw lifestyle bepalen.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884E4AB6-AD9C-4591-A2EB-BCF8B4B274CF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21805" r="10840"/>
          <a:stretch/>
        </p:blipFill>
        <p:spPr>
          <a:xfrm>
            <a:off x="545746" y="631658"/>
            <a:ext cx="371924" cy="512438"/>
          </a:xfrm>
          <a:prstGeom prst="rect">
            <a:avLst/>
          </a:prstGeom>
        </p:spPr>
      </p:pic>
      <p:pic>
        <p:nvPicPr>
          <p:cNvPr id="1026" name="Picture 2" descr="Hoeveel moet je bewegen volgens de beweegrichtlijnen? – Allesoversport.nl">
            <a:extLst>
              <a:ext uri="{FF2B5EF4-FFF2-40B4-BE49-F238E27FC236}">
                <a16:creationId xmlns:a16="http://schemas.microsoft.com/office/drawing/2014/main" id="{027E83F7-2E05-2C2E-3DDA-1A0DF1409F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705" y="5106941"/>
            <a:ext cx="2348948" cy="1323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21274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7c63a5-6c7f-42bb-9d17-0feff5816463">
      <Terms xmlns="http://schemas.microsoft.com/office/infopath/2007/PartnerControls"/>
    </lcf76f155ced4ddcb4097134ff3c332f>
    <TaxCatchAll xmlns="c20cf8ba-b598-4d03-85bf-01d90a2844ae" xsi:nil="true"/>
    <MediaLengthInSeconds xmlns="c67c63a5-6c7f-42bb-9d17-0feff581646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9727D3906D7945984BB753BA79C6C7" ma:contentTypeVersion="14" ma:contentTypeDescription="Een nieuw document maken." ma:contentTypeScope="" ma:versionID="13d1bd52d37d52e88f4cc3000598c755">
  <xsd:schema xmlns:xsd="http://www.w3.org/2001/XMLSchema" xmlns:xs="http://www.w3.org/2001/XMLSchema" xmlns:p="http://schemas.microsoft.com/office/2006/metadata/properties" xmlns:ns2="c67c63a5-6c7f-42bb-9d17-0feff5816463" xmlns:ns3="c20cf8ba-b598-4d03-85bf-01d90a2844ae" targetNamespace="http://schemas.microsoft.com/office/2006/metadata/properties" ma:root="true" ma:fieldsID="cdbfa91b97b664da8bfb3c5d7ea455d6" ns2:_="" ns3:_="">
    <xsd:import namespace="c67c63a5-6c7f-42bb-9d17-0feff5816463"/>
    <xsd:import namespace="c20cf8ba-b598-4d03-85bf-01d90a2844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63a5-6c7f-42bb-9d17-0feff58164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0cf8ba-b598-4d03-85bf-01d90a2844a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846b252f-af12-4d5a-a498-f152b1d5d221}" ma:internalName="TaxCatchAll" ma:showField="CatchAllData" ma:web="c20cf8ba-b598-4d03-85bf-01d90a2844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6F56FF-02AA-4190-96A4-73CFF598F94C}">
  <ds:schemaRefs>
    <ds:schemaRef ds:uri="http://purl.org/dc/terms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47a28104-336f-447d-946e-e305ac2bcd47"/>
    <ds:schemaRef ds:uri="http://schemas.openxmlformats.org/package/2006/metadata/core-properties"/>
    <ds:schemaRef ds:uri="34354c1b-6b8c-435b-ad50-990538c19557"/>
    <ds:schemaRef ds:uri="http://schemas.microsoft.com/office/infopath/2007/PartnerControls"/>
    <ds:schemaRef ds:uri="http://purl.org/dc/dcmitype/"/>
    <ds:schemaRef ds:uri="http://purl.org/dc/elements/1.1/"/>
    <ds:schemaRef ds:uri="c6f82ce1-f6df-49a5-8b49-cf8409a27aa4"/>
    <ds:schemaRef ds:uri="2c4f0c93-2979-4f27-aab2-70de95932352"/>
    <ds:schemaRef ds:uri="c67c63a5-6c7f-42bb-9d17-0feff5816463"/>
    <ds:schemaRef ds:uri="c20cf8ba-b598-4d03-85bf-01d90a2844ae"/>
  </ds:schemaRefs>
</ds:datastoreItem>
</file>

<file path=customXml/itemProps2.xml><?xml version="1.0" encoding="utf-8"?>
<ds:datastoreItem xmlns:ds="http://schemas.openxmlformats.org/officeDocument/2006/customXml" ds:itemID="{50B146E4-00EA-4BE2-90C2-21ACF9790C43}"/>
</file>

<file path=customXml/itemProps3.xml><?xml version="1.0" encoding="utf-8"?>
<ds:datastoreItem xmlns:ds="http://schemas.openxmlformats.org/officeDocument/2006/customXml" ds:itemID="{2C6E5AAF-5DDF-4CEF-B534-0AB1618453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1679</TotalTime>
  <Words>310</Words>
  <Application>Microsoft Office PowerPoint</Application>
  <PresentationFormat>Breedbeeld</PresentationFormat>
  <Paragraphs>34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Thomas Noordeloos</cp:lastModifiedBy>
  <cp:revision>18</cp:revision>
  <cp:lastPrinted>2022-06-27T08:48:34Z</cp:lastPrinted>
  <dcterms:created xsi:type="dcterms:W3CDTF">2017-04-20T10:37:43Z</dcterms:created>
  <dcterms:modified xsi:type="dcterms:W3CDTF">2023-09-04T13:43:32Z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0x0101002F9727D3906D7945984BB753BA79C6C7</vt:lpwstr>
  </property>
  <property fmtid="{D5CDD505-2E9C-101B-9397-08002B2CF9AE}" pid="3" name="MediaServiceImageTags">
    <vt:lpwstr/>
  </property>
  <property fmtid="{D5CDD505-2E9C-101B-9397-08002B2CF9AE}" pid="4" name="xd_ProgID">
    <vt:lpwstr/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xd_Signature">
    <vt:bool>false</vt:bool>
  </property>
</Properties>
</file>