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9" r:id="rId4"/>
    <p:sldId id="290" r:id="rId5"/>
    <p:sldId id="291" r:id="rId6"/>
    <p:sldId id="292" r:id="rId7"/>
    <p:sldId id="294" r:id="rId8"/>
    <p:sldId id="288" r:id="rId9"/>
    <p:sldId id="293" r:id="rId10"/>
    <p:sldId id="297" r:id="rId11"/>
    <p:sldId id="296" r:id="rId12"/>
    <p:sldId id="295" r:id="rId13"/>
    <p:sldId id="298" r:id="rId14"/>
    <p:sldId id="286" r:id="rId15"/>
    <p:sldId id="299" r:id="rId16"/>
    <p:sldId id="257" r:id="rId17"/>
    <p:sldId id="258" r:id="rId18"/>
    <p:sldId id="300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70" r:id="rId30"/>
    <p:sldId id="271" r:id="rId31"/>
    <p:sldId id="272" r:id="rId32"/>
    <p:sldId id="273" r:id="rId33"/>
    <p:sldId id="274" r:id="rId34"/>
    <p:sldId id="279" r:id="rId35"/>
    <p:sldId id="285" r:id="rId36"/>
    <p:sldId id="301" r:id="rId37"/>
    <p:sldId id="302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5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30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551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69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28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0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39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72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26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76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44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1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7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19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28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81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11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9B16A9-3F2B-442C-8B26-60D36C7CB780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E6A122-8771-4713-8516-4DCF25D4C2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429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uFHnEnXGng" TargetMode="External"/><Relationship Id="rId2" Type="http://schemas.openxmlformats.org/officeDocument/2006/relationships/hyperlink" Target="https://youtu.be/VLBvaL0-As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https://youtu.be/zzluo_BpQ8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Qy7dTC11O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Hl4qwfvPI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Introductie </a:t>
            </a:r>
            <a:br>
              <a:rPr lang="nl-NL" dirty="0"/>
            </a:br>
            <a:r>
              <a:rPr lang="nl-NL" dirty="0"/>
              <a:t>Zorg &amp; Technologie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72813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3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Werkruimte/vergaderruimte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06" y="563880"/>
            <a:ext cx="2711053" cy="36147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563880"/>
            <a:ext cx="3315462" cy="36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4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afspraken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Huisregels Health Hub</a:t>
            </a:r>
          </a:p>
          <a:p>
            <a:r>
              <a:rPr lang="nl-NL" sz="2800" dirty="0"/>
              <a:t>Lees de regels door en zet een handtekening voor ‘gelezen en begrepen’.</a:t>
            </a:r>
          </a:p>
          <a:p>
            <a:r>
              <a:rPr lang="nl-NL" sz="2800" dirty="0"/>
              <a:t>Internet via </a:t>
            </a:r>
            <a:r>
              <a:rPr lang="nl-NL" sz="2800" dirty="0" err="1"/>
              <a:t>Eduroam</a:t>
            </a:r>
            <a:r>
              <a:rPr lang="nl-NL" sz="2800" dirty="0"/>
              <a:t> -&gt; inloggen is gelijk als bij Noorderpoort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12" y="3718560"/>
            <a:ext cx="5200988" cy="29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1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neem ik mee 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Laptop: opdrachten zijn over het algemeen digitaal</a:t>
            </a:r>
          </a:p>
          <a:p>
            <a:r>
              <a:rPr lang="nl-NL" sz="2800" dirty="0"/>
              <a:t>Je gaat werken aan een verslag: alle opdrachten krijgen een plek in dit verslag.</a:t>
            </a:r>
          </a:p>
          <a:p>
            <a:r>
              <a:rPr lang="nl-NL" sz="2800" dirty="0"/>
              <a:t>Pen en papier</a:t>
            </a:r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5705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pic>
        <p:nvPicPr>
          <p:cNvPr id="2050" name="Picture 2" descr="Afbeeldingsresultaten voor back to the fu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69" y="685800"/>
            <a:ext cx="4680645" cy="26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52" y="1230762"/>
            <a:ext cx="5227320" cy="29403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02" y="3954725"/>
            <a:ext cx="4385310" cy="24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5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voor jou de uitvinding van de eeuw?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Film uit de jaren 80 waarin 2015 de toekomst was</a:t>
            </a:r>
          </a:p>
          <a:p>
            <a:pPr lvl="1"/>
            <a:r>
              <a:rPr lang="en-US" dirty="0">
                <a:hlinkClick r:id="rId2"/>
              </a:rPr>
              <a:t>Back to the future </a:t>
            </a:r>
            <a:r>
              <a:rPr lang="en-US" dirty="0" err="1">
                <a:hlinkClick r:id="rId2"/>
              </a:rPr>
              <a:t>deel</a:t>
            </a:r>
            <a:r>
              <a:rPr lang="en-US" dirty="0">
                <a:hlinkClick r:id="rId2"/>
              </a:rPr>
              <a:t> 2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Welke gadgets zijn uitgekomen?</a:t>
            </a:r>
          </a:p>
          <a:p>
            <a:pPr lvl="1"/>
            <a:r>
              <a:rPr lang="en-US" dirty="0">
                <a:hlinkClick r:id="rId3"/>
              </a:rPr>
              <a:t>Back to the future the movie</a:t>
            </a:r>
            <a:endParaRPr lang="en-US" dirty="0"/>
          </a:p>
          <a:p>
            <a:pPr lvl="1"/>
            <a:r>
              <a:rPr lang="nl-NL" dirty="0">
                <a:hlinkClick r:id="rId4"/>
              </a:rPr>
              <a:t>vliegende taxi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60" y="660399"/>
            <a:ext cx="3556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/>
              <a:t>Schrijf jouw uitvinding op een geeltje en beschrijf waarom dit voor jou de uitvinding van de eeuw is. </a:t>
            </a:r>
          </a:p>
          <a:p>
            <a:r>
              <a:rPr lang="nl-NL" sz="2800" dirty="0"/>
              <a:t>Wat was de voorloper van jouw uitvinding?</a:t>
            </a:r>
          </a:p>
          <a:p>
            <a:r>
              <a:rPr lang="nl-NL" sz="2800" dirty="0"/>
              <a:t>Kun je ook al fantaseren hoe de opvolger er uit komt te zien?</a:t>
            </a:r>
          </a:p>
          <a:p>
            <a:r>
              <a:rPr lang="nl-NL" sz="2800" dirty="0"/>
              <a:t>Plak jouw geeltje op de flap-over</a:t>
            </a:r>
          </a:p>
          <a:p>
            <a:endParaRPr lang="nl-NL" dirty="0"/>
          </a:p>
        </p:txBody>
      </p:sp>
      <p:sp>
        <p:nvSpPr>
          <p:cNvPr id="4" name="AutoShape 2" descr="Afbeeldingsresultaten voor geeltje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AutoShape 6" descr="Afbeeldingsresultaten voor geeltje"/>
          <p:cNvSpPr>
            <a:spLocks noChangeAspect="1" noChangeArrowheads="1"/>
          </p:cNvSpPr>
          <p:nvPr/>
        </p:nvSpPr>
        <p:spPr bwMode="auto">
          <a:xfrm>
            <a:off x="63500" y="-769938"/>
            <a:ext cx="24288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97" y="2941320"/>
            <a:ext cx="3599653" cy="36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2612" y="44958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/>
              <a:t>In dagelijks leven en zorg steeds meer technologie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6808"/>
            <a:ext cx="3705225" cy="2819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68" y="4552950"/>
            <a:ext cx="2800350" cy="23050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718" y="1856808"/>
            <a:ext cx="6387736" cy="36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3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1069" y="-74085"/>
            <a:ext cx="9589272" cy="1177047"/>
          </a:xfrm>
        </p:spPr>
        <p:txBody>
          <a:bodyPr/>
          <a:lstStyle/>
          <a:p>
            <a:r>
              <a:rPr lang="nl-NL" dirty="0"/>
              <a:t>Wat betekent dit voor de toekomst?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" y="914400"/>
            <a:ext cx="3586843" cy="45234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581" y="914400"/>
            <a:ext cx="2983367" cy="514843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0921" y="5576798"/>
            <a:ext cx="379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Florence Nightingale maakte rond 1875 van de verpleegkunde een volwaardig beroep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36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Koorts?</a:t>
            </a:r>
          </a:p>
        </p:txBody>
      </p:sp>
      <p:pic>
        <p:nvPicPr>
          <p:cNvPr id="4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87" y="616427"/>
            <a:ext cx="6045554" cy="36147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5" y="1574042"/>
            <a:ext cx="2737485" cy="273748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97512"/>
            <a:ext cx="4719814" cy="31446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79" y="3905162"/>
            <a:ext cx="3788833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7718" y="1220821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dirty="0">
                <a:hlinkClick r:id="rId2"/>
              </a:rPr>
              <a:t>Jouw hart voor de zorg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1086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782108" cy="1507067"/>
          </a:xfrm>
        </p:spPr>
        <p:txBody>
          <a:bodyPr/>
          <a:lstStyle/>
          <a:p>
            <a:pPr algn="ctr"/>
            <a:r>
              <a:rPr lang="nl-NL" dirty="0"/>
              <a:t>Welkom bij Health Hub in Roden</a:t>
            </a:r>
          </a:p>
        </p:txBody>
      </p:sp>
      <p:pic>
        <p:nvPicPr>
          <p:cNvPr id="1028" name="Picture 4" descr="Afbeeldingsresultaten voor health hub rod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14" y="2002562"/>
            <a:ext cx="9108332" cy="15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19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011" y="4176047"/>
            <a:ext cx="10434503" cy="1349264"/>
          </a:xfrm>
        </p:spPr>
        <p:txBody>
          <a:bodyPr>
            <a:normAutofit/>
          </a:bodyPr>
          <a:lstStyle/>
          <a:p>
            <a:r>
              <a:rPr lang="nl-NL" sz="3200" dirty="0"/>
              <a:t>Waarom steeds meer technologie in zorg?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1164431"/>
            <a:ext cx="43434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8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483916" cy="1507067"/>
          </a:xfrm>
        </p:spPr>
        <p:txBody>
          <a:bodyPr/>
          <a:lstStyle/>
          <a:p>
            <a:r>
              <a:rPr lang="nl-NL" dirty="0"/>
              <a:t>Bevolkingssamenstelling 1950 - 2060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452101"/>
            <a:ext cx="6217168" cy="385206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526818" y="1025597"/>
            <a:ext cx="3053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Komende 10 jaar</a:t>
            </a:r>
            <a:r>
              <a:rPr lang="nl-NL" sz="2800" dirty="0"/>
              <a:t>: sterke stijging aantal ouderen, daling aantal jongeren</a:t>
            </a:r>
          </a:p>
        </p:txBody>
      </p:sp>
    </p:spTree>
    <p:extLst>
      <p:ext uri="{BB962C8B-B14F-4D97-AF65-F5344CB8AC3E}">
        <p14:creationId xmlns:p14="http://schemas.microsoft.com/office/powerpoint/2010/main" val="4214083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309" y="0"/>
            <a:ext cx="8302515" cy="69639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-900000">
            <a:off x="356643" y="2819175"/>
            <a:ext cx="10515600" cy="1325563"/>
          </a:xfrm>
          <a:solidFill>
            <a:schemeClr val="tx1">
              <a:lumMod val="95000"/>
              <a:alpha val="19000"/>
            </a:schemeClr>
          </a:solidFill>
        </p:spPr>
        <p:txBody>
          <a:bodyPr>
            <a:normAutofit fontScale="90000"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Feit</a:t>
            </a:r>
            <a:r>
              <a:rPr lang="nl-NL" sz="4800" b="1" dirty="0"/>
              <a:t> </a:t>
            </a:r>
            <a:r>
              <a:rPr lang="nl-NL" sz="4800" b="1" dirty="0">
                <a:solidFill>
                  <a:schemeClr val="accent1">
                    <a:lumMod val="75000"/>
                  </a:schemeClr>
                </a:solidFill>
              </a:rPr>
              <a:t>Mensen worden steeds ouder</a:t>
            </a:r>
            <a:br>
              <a:rPr lang="nl-NL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o.a. door betere medische wetenschap</a:t>
            </a:r>
            <a:endParaRPr 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9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14" y="0"/>
            <a:ext cx="1003237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420000">
            <a:off x="1086620" y="2173049"/>
            <a:ext cx="10229863" cy="2727056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Feit</a:t>
            </a:r>
            <a:r>
              <a:rPr lang="nl-NL" dirty="0"/>
              <a:t> oude mensen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meer last van ouderdomsziektes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hebben dus meer zorg nodig!</a:t>
            </a:r>
          </a:p>
        </p:txBody>
      </p:sp>
    </p:spTree>
    <p:extLst>
      <p:ext uri="{BB962C8B-B14F-4D97-AF65-F5344CB8AC3E}">
        <p14:creationId xmlns:p14="http://schemas.microsoft.com/office/powerpoint/2010/main" val="215590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0"/>
            <a:ext cx="9206856" cy="69185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51" y="3888254"/>
            <a:ext cx="10515600" cy="1938614"/>
          </a:xfrm>
          <a:solidFill>
            <a:schemeClr val="bg1">
              <a:alpha val="66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Feit</a:t>
            </a:r>
            <a:r>
              <a:rPr lang="nl-NL" dirty="0"/>
              <a:t>  Er zijn steeds </a:t>
            </a:r>
            <a:r>
              <a:rPr lang="nl-NL" b="1" dirty="0"/>
              <a:t>minder jongere </a:t>
            </a:r>
            <a:r>
              <a:rPr lang="nl-NL" dirty="0"/>
              <a:t>mensen om voor </a:t>
            </a:r>
            <a:r>
              <a:rPr lang="nl-NL" b="1" dirty="0"/>
              <a:t>oudere mensen </a:t>
            </a:r>
            <a:r>
              <a:rPr lang="nl-NL" dirty="0"/>
              <a:t>te zorgen. Dat is niet alleen in Nederland, maar over de hele wereld</a:t>
            </a:r>
          </a:p>
        </p:txBody>
      </p:sp>
    </p:spTree>
    <p:extLst>
      <p:ext uri="{BB962C8B-B14F-4D97-AF65-F5344CB8AC3E}">
        <p14:creationId xmlns:p14="http://schemas.microsoft.com/office/powerpoint/2010/main" val="1393631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1" y="-668694"/>
            <a:ext cx="6347011" cy="80705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920000">
            <a:off x="1648119" y="2913314"/>
            <a:ext cx="9236416" cy="1333091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Feit</a:t>
            </a:r>
            <a:r>
              <a:rPr lang="nl-NL" dirty="0"/>
              <a:t>  Ouderen willen en moeten </a:t>
            </a:r>
            <a:r>
              <a:rPr lang="nl-NL" b="1" dirty="0"/>
              <a:t>zo lang mogelijk zelfstandig</a:t>
            </a:r>
            <a:r>
              <a:rPr lang="nl-NL" dirty="0"/>
              <a:t> blijven wonen</a:t>
            </a:r>
          </a:p>
        </p:txBody>
      </p:sp>
    </p:spTree>
    <p:extLst>
      <p:ext uri="{BB962C8B-B14F-4D97-AF65-F5344CB8AC3E}">
        <p14:creationId xmlns:p14="http://schemas.microsoft.com/office/powerpoint/2010/main" val="2583153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847" y="255800"/>
            <a:ext cx="9850909" cy="1507067"/>
          </a:xfrm>
        </p:spPr>
        <p:txBody>
          <a:bodyPr>
            <a:normAutofit fontScale="90000"/>
          </a:bodyPr>
          <a:lstStyle/>
          <a:p>
            <a:r>
              <a:rPr lang="nl-NL" dirty="0"/>
              <a:t>In de zorg worden al lang (technologische) hulpmiddelen gebruikt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032" y="2213287"/>
            <a:ext cx="8636454" cy="43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90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7250" y="24607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nl-NL" dirty="0"/>
              <a:t>…. om zorgvragers zelf handelingen te laten verrichten zonder steeds een professional te raadplegen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233" y="2439874"/>
            <a:ext cx="8344581" cy="35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06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2231" y="49899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nl-NL" dirty="0"/>
              <a:t>… om de </a:t>
            </a:r>
            <a:r>
              <a:rPr lang="nl-NL" dirty="0">
                <a:solidFill>
                  <a:srgbClr val="FF0000"/>
                </a:solidFill>
              </a:rPr>
              <a:t>kwaliteit van leven </a:t>
            </a:r>
            <a:r>
              <a:rPr lang="nl-NL" dirty="0"/>
              <a:t>van zorgvragers te verbeteren en de </a:t>
            </a:r>
            <a:r>
              <a:rPr lang="nl-NL" dirty="0">
                <a:solidFill>
                  <a:srgbClr val="FF0000"/>
                </a:solidFill>
              </a:rPr>
              <a:t>veiligheid</a:t>
            </a:r>
            <a:r>
              <a:rPr lang="nl-NL" dirty="0"/>
              <a:t> te vergroten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548" y="2120630"/>
            <a:ext cx="6291441" cy="41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22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9385" y="344347"/>
            <a:ext cx="10911159" cy="1507067"/>
          </a:xfrm>
        </p:spPr>
        <p:txBody>
          <a:bodyPr>
            <a:normAutofit/>
          </a:bodyPr>
          <a:lstStyle/>
          <a:p>
            <a:r>
              <a:rPr lang="nl-NL" dirty="0"/>
              <a:t>helpen betere zorg en ondersteuning te bieden voor professional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912" y="2155371"/>
            <a:ext cx="5188625" cy="301749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55922" y="5476826"/>
            <a:ext cx="11118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…. </a:t>
            </a:r>
            <a:r>
              <a:rPr lang="nl-NL" sz="4000" dirty="0"/>
              <a:t>anderzijds maakt het de zorgvrager minder afhankelijk!</a:t>
            </a:r>
          </a:p>
        </p:txBody>
      </p:sp>
    </p:spTree>
    <p:extLst>
      <p:ext uri="{BB962C8B-B14F-4D97-AF65-F5344CB8AC3E}">
        <p14:creationId xmlns:p14="http://schemas.microsoft.com/office/powerpoint/2010/main" val="136661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Cordis</a:t>
            </a:r>
            <a:br>
              <a:rPr lang="nl-NL" dirty="0"/>
            </a:br>
            <a:r>
              <a:rPr lang="nl-NL" sz="2000" dirty="0"/>
              <a:t>medische producten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07" y="685800"/>
            <a:ext cx="5879611" cy="36147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294894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42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Zal technologie de menselijke zorgverlener zal verdringen??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686" y="292138"/>
            <a:ext cx="7235926" cy="40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58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714" y="28008"/>
            <a:ext cx="6825343" cy="68253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380000">
            <a:off x="1432030" y="4221803"/>
            <a:ext cx="8206711" cy="826851"/>
          </a:xfr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Zorg zal altijd mensenwerk blijven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46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2180" y="372532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/>
              <a:t>Wel </a:t>
            </a:r>
            <a:r>
              <a:rPr lang="nl-NL" dirty="0">
                <a:solidFill>
                  <a:srgbClr val="FF0000"/>
                </a:solidFill>
              </a:rPr>
              <a:t>kritisch</a:t>
            </a:r>
            <a:r>
              <a:rPr lang="nl-NL" dirty="0"/>
              <a:t> blijven kijken!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0078" y="5069777"/>
            <a:ext cx="10515600" cy="1497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dirty="0">
                <a:solidFill>
                  <a:schemeClr val="tx1">
                    <a:lumMod val="95000"/>
                  </a:schemeClr>
                </a:solidFill>
              </a:rPr>
              <a:t>Door (nieuwe) technologie kunnen er ook (nieuwe) </a:t>
            </a:r>
            <a:r>
              <a:rPr lang="nl-NL" sz="3600" dirty="0">
                <a:solidFill>
                  <a:srgbClr val="FF0000"/>
                </a:solidFill>
              </a:rPr>
              <a:t>ethische</a:t>
            </a:r>
            <a:r>
              <a:rPr lang="nl-NL" sz="3600" dirty="0">
                <a:solidFill>
                  <a:schemeClr val="tx1">
                    <a:lumMod val="95000"/>
                  </a:schemeClr>
                </a:solidFill>
              </a:rPr>
              <a:t> dilemma’s ontstaan!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03" y="2116746"/>
            <a:ext cx="9156766" cy="27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79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1683" y="401715"/>
            <a:ext cx="10327499" cy="1507067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Huidige veel voorkomende toepassingen van technologie in de 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02142"/>
            <a:ext cx="10515600" cy="4351338"/>
          </a:xfrm>
        </p:spPr>
        <p:txBody>
          <a:bodyPr>
            <a:normAutofit/>
          </a:bodyPr>
          <a:lstStyle/>
          <a:p>
            <a:r>
              <a:rPr lang="nl-NL" sz="3600" dirty="0"/>
              <a:t>Elektronisch Patiënten dossier (EPD of ECD)</a:t>
            </a:r>
          </a:p>
          <a:p>
            <a:r>
              <a:rPr lang="nl-NL" sz="3600" dirty="0"/>
              <a:t>Zorg op afstand</a:t>
            </a:r>
          </a:p>
          <a:p>
            <a:r>
              <a:rPr lang="nl-NL" sz="3600" dirty="0"/>
              <a:t>Beeldvormende technieken en meten</a:t>
            </a:r>
          </a:p>
          <a:p>
            <a:r>
              <a:rPr lang="nl-NL" sz="3600" dirty="0"/>
              <a:t>Ondersteunende hulpmiddelen en </a:t>
            </a:r>
            <a:r>
              <a:rPr lang="nl-NL" sz="3600" dirty="0" err="1"/>
              <a:t>domotica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458943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237" y="323418"/>
            <a:ext cx="4232564" cy="585354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91" y="1239044"/>
            <a:ext cx="3857625" cy="2762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288" y="-152762"/>
            <a:ext cx="8534400" cy="1507067"/>
          </a:xfrm>
        </p:spPr>
        <p:txBody>
          <a:bodyPr/>
          <a:lstStyle/>
          <a:p>
            <a:r>
              <a:rPr lang="nl-NL" dirty="0"/>
              <a:t>Een blik in de nabije toekomst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3494" y="1825625"/>
            <a:ext cx="9867467" cy="435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bg1"/>
                </a:solidFill>
              </a:rPr>
              <a:t>Nanotechnologie</a:t>
            </a: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sz="3600" dirty="0"/>
              <a:t>Wearables</a:t>
            </a:r>
          </a:p>
        </p:txBody>
      </p:sp>
    </p:spTree>
    <p:extLst>
      <p:ext uri="{BB962C8B-B14F-4D97-AF65-F5344CB8AC3E}">
        <p14:creationId xmlns:p14="http://schemas.microsoft.com/office/powerpoint/2010/main" val="2459785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233" y="10015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Hoe kijk je nu aan tegen de inzet van technologie in de zorg en jouw rol als zorgverlener 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989" y="1690688"/>
            <a:ext cx="697488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46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343400"/>
          </a:xfrm>
        </p:spPr>
        <p:txBody>
          <a:bodyPr/>
          <a:lstStyle/>
          <a:p>
            <a:r>
              <a:rPr lang="nl-NL" dirty="0"/>
              <a:t>Wat is jouw persoonlijke leervraag voor het vak ZIT?</a:t>
            </a:r>
          </a:p>
          <a:p>
            <a:r>
              <a:rPr lang="nl-NL" dirty="0"/>
              <a:t>Wat zou jij aan het einde van deze periodes willen hebben gezien/geleerd/gehoord/gedaan?</a:t>
            </a:r>
          </a:p>
          <a:p>
            <a:r>
              <a:rPr lang="nl-NL" dirty="0"/>
              <a:t>Overleg binnen je groepje en maak eventueel gebruik van het formulier wishes om jouw 2 leervragen inzichtelijk te krijgen. Zie wiki.</a:t>
            </a:r>
          </a:p>
          <a:p>
            <a:r>
              <a:rPr lang="nl-NL" dirty="0"/>
              <a:t>Noteer jouw 2 individuele leervragen in je verslag. </a:t>
            </a:r>
          </a:p>
          <a:p>
            <a:r>
              <a:rPr lang="nl-NL" dirty="0"/>
              <a:t>Maak ook een voorblad en inleiding</a:t>
            </a:r>
          </a:p>
          <a:p>
            <a:r>
              <a:rPr lang="nl-NL" dirty="0"/>
              <a:t>Gebruik  hiervoor de checklist verslag</a:t>
            </a:r>
          </a:p>
        </p:txBody>
      </p:sp>
    </p:spTree>
    <p:extLst>
      <p:ext uri="{BB962C8B-B14F-4D97-AF65-F5344CB8AC3E}">
        <p14:creationId xmlns:p14="http://schemas.microsoft.com/office/powerpoint/2010/main" val="1781050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Technologie binnen handbereik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een woordwolk</a:t>
            </a:r>
          </a:p>
          <a:p>
            <a:r>
              <a:rPr lang="nl-NL" dirty="0"/>
              <a:t>Kijk bij wiki les 2: opdracht technologie binnen handbereik</a:t>
            </a:r>
          </a:p>
          <a:p>
            <a:r>
              <a:rPr lang="nl-NL" dirty="0"/>
              <a:t>Plak je woordwolk in je verslag. Leidt iedere opdracht in met een korte inleiding waarin je de lezer uitlegt wat hij jan verwachten.</a:t>
            </a:r>
          </a:p>
        </p:txBody>
      </p:sp>
    </p:spTree>
    <p:extLst>
      <p:ext uri="{BB962C8B-B14F-4D97-AF65-F5344CB8AC3E}">
        <p14:creationId xmlns:p14="http://schemas.microsoft.com/office/powerpoint/2010/main" val="406853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RODEN (ANP) - Cordis, producent van hoogwaardige cardio-apparatuur in Roden, sluit eind 2008 de poorten. Hierdoor komen volgens het bedrijf 660 mensen op straat te staan. De bonden spreken van ruim 700 ontslagen.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5967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gezond ouder worden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3100" b="1" dirty="0"/>
              <a:t>Health Hub Roden is een feit</a:t>
            </a:r>
          </a:p>
          <a:p>
            <a:r>
              <a:rPr lang="nl-NL" sz="3100" dirty="0"/>
              <a:t>vrijdag 13 maart 2015</a:t>
            </a:r>
          </a:p>
          <a:p>
            <a:pPr marL="0" indent="0">
              <a:buNone/>
            </a:pPr>
            <a:endParaRPr lang="nl-NL" sz="3100" dirty="0"/>
          </a:p>
          <a:p>
            <a:r>
              <a:rPr lang="nl-NL" sz="3100" dirty="0"/>
              <a:t>200 aanwezigen, waaronder minister Jeroen </a:t>
            </a:r>
            <a:r>
              <a:rPr lang="nl-NL" sz="3100" dirty="0" err="1"/>
              <a:t>Dijsselbloem</a:t>
            </a:r>
            <a:r>
              <a:rPr lang="nl-NL" sz="3100" dirty="0"/>
              <a:t>, waren getuige van de opening van Health Hub Roden. Daar waar Cordis ooit vertrok, werken ondernemers, kennisinstellingen en overheden aan de toekomst van de Medische Technologie. Daarmee is het </a:t>
            </a:r>
            <a:r>
              <a:rPr lang="nl-NL" sz="3100" dirty="0" err="1"/>
              <a:t>Healthy</a:t>
            </a:r>
            <a:r>
              <a:rPr lang="nl-NL" sz="3100" dirty="0"/>
              <a:t> </a:t>
            </a:r>
            <a:r>
              <a:rPr lang="nl-NL" sz="3100" dirty="0" err="1"/>
              <a:t>Ageing</a:t>
            </a:r>
            <a:r>
              <a:rPr lang="nl-NL" sz="3100" dirty="0"/>
              <a:t> cluster in Noord-Nederland een vlaggenschip rijker. </a:t>
            </a:r>
            <a:br>
              <a:rPr lang="nl-NL" sz="3100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91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rondleiding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Studenten</a:t>
            </a:r>
          </a:p>
          <a:p>
            <a:r>
              <a:rPr lang="nl-NL" dirty="0"/>
              <a:t>Bedrijven</a:t>
            </a:r>
          </a:p>
          <a:p>
            <a:r>
              <a:rPr lang="nl-NL" dirty="0"/>
              <a:t>Stages</a:t>
            </a:r>
          </a:p>
          <a:p>
            <a:r>
              <a:rPr lang="nl-NL" dirty="0"/>
              <a:t>Netwerken</a:t>
            </a:r>
          </a:p>
          <a:p>
            <a:r>
              <a:rPr lang="nl-NL" dirty="0"/>
              <a:t>Congressen</a:t>
            </a:r>
          </a:p>
          <a:p>
            <a:r>
              <a:rPr lang="nl-NL" dirty="0"/>
              <a:t>Kennis delen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72" y="685800"/>
            <a:ext cx="7126048" cy="40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receptie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19" y="716280"/>
            <a:ext cx="3757693" cy="3614738"/>
          </a:xfrm>
        </p:spPr>
      </p:pic>
      <p:sp>
        <p:nvSpPr>
          <p:cNvPr id="5" name="Tekstvak 4"/>
          <p:cNvSpPr txBox="1"/>
          <p:nvPr/>
        </p:nvSpPr>
        <p:spPr>
          <a:xfrm>
            <a:off x="5897880" y="1143000"/>
            <a:ext cx="5090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/>
              <a:t>Iedere vrijdag voorafgaand aan de les presentielijst tekenen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Sleutel voor kluis bij de receptie te verkrijgen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Koffie en thee uit de automaten; alleen eten en drinken in de open ruimte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Lift niet gebruiken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Toilet </a:t>
            </a:r>
          </a:p>
        </p:txBody>
      </p:sp>
    </p:spTree>
    <p:extLst>
      <p:ext uri="{BB962C8B-B14F-4D97-AF65-F5344CB8AC3E}">
        <p14:creationId xmlns:p14="http://schemas.microsoft.com/office/powerpoint/2010/main" val="58863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lab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85" y="508159"/>
            <a:ext cx="4272666" cy="258032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95" y="508159"/>
            <a:ext cx="4588563" cy="25803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08" y="3349942"/>
            <a:ext cx="45148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2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lesruimte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87430"/>
            <a:ext cx="8199120" cy="4612005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84212" y="868680"/>
            <a:ext cx="202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van 9-12</a:t>
            </a:r>
          </a:p>
        </p:txBody>
      </p:sp>
    </p:spTree>
    <p:extLst>
      <p:ext uri="{BB962C8B-B14F-4D97-AF65-F5344CB8AC3E}">
        <p14:creationId xmlns:p14="http://schemas.microsoft.com/office/powerpoint/2010/main" val="276091028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757</TotalTime>
  <Words>691</Words>
  <Application>Microsoft Office PowerPoint</Application>
  <PresentationFormat>Breedbeeld</PresentationFormat>
  <Paragraphs>94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Century Gothic</vt:lpstr>
      <vt:lpstr>Wingdings</vt:lpstr>
      <vt:lpstr>Wingdings 3</vt:lpstr>
      <vt:lpstr>Segment</vt:lpstr>
      <vt:lpstr>Introductie  Zorg &amp; Technologie</vt:lpstr>
      <vt:lpstr>Welkom bij Health Hub in Roden</vt:lpstr>
      <vt:lpstr>Cordis medische producten</vt:lpstr>
      <vt:lpstr>PowerPoint-presentatie</vt:lpstr>
      <vt:lpstr>gezond ouder worden</vt:lpstr>
      <vt:lpstr>Een rondleiding</vt:lpstr>
      <vt:lpstr>receptie</vt:lpstr>
      <vt:lpstr>Het lab</vt:lpstr>
      <vt:lpstr>lesruimte</vt:lpstr>
      <vt:lpstr>Werkruimte/vergaderruimte</vt:lpstr>
      <vt:lpstr>Algemene afspraken</vt:lpstr>
      <vt:lpstr>Wat neem ik mee ?</vt:lpstr>
      <vt:lpstr>Aan de slag!</vt:lpstr>
      <vt:lpstr>Wat is voor jou de uitvinding van de eeuw?</vt:lpstr>
      <vt:lpstr>PowerPoint-presentatie</vt:lpstr>
      <vt:lpstr>In dagelijks leven en zorg steeds meer technologie</vt:lpstr>
      <vt:lpstr>Wat betekent dit voor de toekomst?</vt:lpstr>
      <vt:lpstr>Koorts?</vt:lpstr>
      <vt:lpstr>PowerPoint-presentatie</vt:lpstr>
      <vt:lpstr>Waarom steeds meer technologie in zorg?</vt:lpstr>
      <vt:lpstr>Bevolkingssamenstelling 1950 - 2060</vt:lpstr>
      <vt:lpstr>Feit Mensen worden steeds ouder o.a. door betere medische wetenschap</vt:lpstr>
      <vt:lpstr>Feit oude mensen meer last van ouderdomsziektes  hebben dus meer zorg nodig!</vt:lpstr>
      <vt:lpstr>Feit  Er zijn steeds minder jongere mensen om voor oudere mensen te zorgen. Dat is niet alleen in Nederland, maar over de hele wereld</vt:lpstr>
      <vt:lpstr>Feit  Ouderen willen en moeten zo lang mogelijk zelfstandig blijven wonen</vt:lpstr>
      <vt:lpstr>In de zorg worden al lang (technologische) hulpmiddelen gebruikt</vt:lpstr>
      <vt:lpstr>…. om zorgvragers zelf handelingen te laten verrichten zonder steeds een professional te raadplegen</vt:lpstr>
      <vt:lpstr>… om de kwaliteit van leven van zorgvragers te verbeteren en de veiligheid te vergroten</vt:lpstr>
      <vt:lpstr>helpen betere zorg en ondersteuning te bieden voor professional</vt:lpstr>
      <vt:lpstr>Zal technologie de menselijke zorgverlener zal verdringen??</vt:lpstr>
      <vt:lpstr>Zorg zal altijd mensenwerk blijven </vt:lpstr>
      <vt:lpstr>Wel kritisch blijven kijken!</vt:lpstr>
      <vt:lpstr>Huidige veel voorkomende toepassingen van technologie in de zorg</vt:lpstr>
      <vt:lpstr>Een blik in de nabije toekomst</vt:lpstr>
      <vt:lpstr>Hoe kijk je nu aan tegen de inzet van technologie in de zorg en jouw rol als zorgverlener ?</vt:lpstr>
      <vt:lpstr>Aan de slag</vt:lpstr>
      <vt:lpstr>Technologie binnen handbereik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 Zorg &amp; Technologie</dc:title>
  <dc:creator>Remko Lengton</dc:creator>
  <cp:lastModifiedBy>Jacolien ten Cate</cp:lastModifiedBy>
  <cp:revision>32</cp:revision>
  <dcterms:created xsi:type="dcterms:W3CDTF">2017-01-05T13:46:12Z</dcterms:created>
  <dcterms:modified xsi:type="dcterms:W3CDTF">2018-02-19T08:29:59Z</dcterms:modified>
</cp:coreProperties>
</file>