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5" r:id="rId11"/>
    <p:sldId id="266" r:id="rId12"/>
    <p:sldId id="260" r:id="rId13"/>
    <p:sldId id="263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Menting" userId="S::y.korf@noorderpoort.nl::f85fe060-a2c8-4b7b-a2c0-2d37f38ed530" providerId="AD" clId="Web-{62622600-DE47-4CF7-8621-347CE3E8D084}"/>
    <pc:docChg chg="modSld">
      <pc:chgData name="Yvonne Menting" userId="S::y.korf@noorderpoort.nl::f85fe060-a2c8-4b7b-a2c0-2d37f38ed530" providerId="AD" clId="Web-{62622600-DE47-4CF7-8621-347CE3E8D084}" dt="2018-05-24T08:00:30.366" v="17" actId="20577"/>
      <pc:docMkLst>
        <pc:docMk/>
      </pc:docMkLst>
      <pc:sldChg chg="modSp">
        <pc:chgData name="Yvonne Menting" userId="S::y.korf@noorderpoort.nl::f85fe060-a2c8-4b7b-a2c0-2d37f38ed530" providerId="AD" clId="Web-{62622600-DE47-4CF7-8621-347CE3E8D084}" dt="2018-05-24T07:58:52.116" v="6" actId="20577"/>
        <pc:sldMkLst>
          <pc:docMk/>
          <pc:sldMk cId="2995755144" sldId="256"/>
        </pc:sldMkLst>
        <pc:spChg chg="mod">
          <ac:chgData name="Yvonne Menting" userId="S::y.korf@noorderpoort.nl::f85fe060-a2c8-4b7b-a2c0-2d37f38ed530" providerId="AD" clId="Web-{62622600-DE47-4CF7-8621-347CE3E8D084}" dt="2018-05-24T07:58:52.116" v="6" actId="20577"/>
          <ac:spMkLst>
            <pc:docMk/>
            <pc:sldMk cId="2995755144" sldId="256"/>
            <ac:spMk id="3" creationId="{00000000-0000-0000-0000-000000000000}"/>
          </ac:spMkLst>
        </pc:spChg>
      </pc:sldChg>
      <pc:sldChg chg="modSp">
        <pc:chgData name="Yvonne Menting" userId="S::y.korf@noorderpoort.nl::f85fe060-a2c8-4b7b-a2c0-2d37f38ed530" providerId="AD" clId="Web-{62622600-DE47-4CF7-8621-347CE3E8D084}" dt="2018-05-24T07:59:43.663" v="11" actId="20577"/>
        <pc:sldMkLst>
          <pc:docMk/>
          <pc:sldMk cId="1769738733" sldId="267"/>
        </pc:sldMkLst>
        <pc:spChg chg="mod">
          <ac:chgData name="Yvonne Menting" userId="S::y.korf@noorderpoort.nl::f85fe060-a2c8-4b7b-a2c0-2d37f38ed530" providerId="AD" clId="Web-{62622600-DE47-4CF7-8621-347CE3E8D084}" dt="2018-05-24T07:59:43.663" v="11" actId="20577"/>
          <ac:spMkLst>
            <pc:docMk/>
            <pc:sldMk cId="1769738733" sldId="267"/>
            <ac:spMk id="6" creationId="{00000000-0000-0000-0000-000000000000}"/>
          </ac:spMkLst>
        </pc:spChg>
      </pc:sldChg>
      <pc:sldChg chg="modSp">
        <pc:chgData name="Yvonne Menting" userId="S::y.korf@noorderpoort.nl::f85fe060-a2c8-4b7b-a2c0-2d37f38ed530" providerId="AD" clId="Web-{62622600-DE47-4CF7-8621-347CE3E8D084}" dt="2018-05-24T08:00:28.710" v="15" actId="20577"/>
        <pc:sldMkLst>
          <pc:docMk/>
          <pc:sldMk cId="1624149951" sldId="275"/>
        </pc:sldMkLst>
        <pc:spChg chg="mod">
          <ac:chgData name="Yvonne Menting" userId="S::y.korf@noorderpoort.nl::f85fe060-a2c8-4b7b-a2c0-2d37f38ed530" providerId="AD" clId="Web-{62622600-DE47-4CF7-8621-347CE3E8D084}" dt="2018-05-24T08:00:28.710" v="15" actId="20577"/>
          <ac:spMkLst>
            <pc:docMk/>
            <pc:sldMk cId="1624149951" sldId="275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0495" y="418980"/>
            <a:ext cx="7766936" cy="1646302"/>
          </a:xfrm>
        </p:spPr>
        <p:txBody>
          <a:bodyPr/>
          <a:lstStyle/>
          <a:p>
            <a:r>
              <a:rPr lang="nl-NL" sz="8000" dirty="0"/>
              <a:t>Wondverzorging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2286001"/>
            <a:ext cx="7766936" cy="2861732"/>
          </a:xfrm>
        </p:spPr>
        <p:txBody>
          <a:bodyPr/>
          <a:lstStyle/>
          <a:p>
            <a:r>
              <a:rPr lang="nl-NL" dirty="0"/>
              <a:t>Helpende Plus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47" y="2860902"/>
            <a:ext cx="35242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3360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80160"/>
            <a:ext cx="7944152" cy="4761865"/>
          </a:xfrm>
        </p:spPr>
      </p:pic>
    </p:spTree>
    <p:extLst>
      <p:ext uri="{BB962C8B-B14F-4D97-AF65-F5344CB8AC3E}">
        <p14:creationId xmlns:p14="http://schemas.microsoft.com/office/powerpoint/2010/main" val="97629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7334" y="287383"/>
            <a:ext cx="3854528" cy="809897"/>
          </a:xfrm>
        </p:spPr>
        <p:txBody>
          <a:bodyPr/>
          <a:lstStyle/>
          <a:p>
            <a:r>
              <a:rPr lang="nl-NL" dirty="0"/>
              <a:t>Genezingsproces bevorderen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49" y="1306287"/>
            <a:ext cx="3187337" cy="3762102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677334" y="1489167"/>
            <a:ext cx="3854528" cy="387235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/>
              <a:t>Goede voorlichting aan zorgvrager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/>
              <a:t>Goede lichamelijke conditie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/>
              <a:t>Goede voeding, eventueel extra eiwitten, vitaminen en mineralen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/>
              <a:t>Medicijnen,( sommigen kunnen de wondgenezing remmen)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/>
              <a:t>Zuurstofvoorziening van de weefsels. Bewegen bevordert dit. Pijn medicatie kan ook helpen: door minder pijn meer bewegen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747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771"/>
          </a:xfrm>
        </p:spPr>
        <p:txBody>
          <a:bodyPr>
            <a:normAutofit/>
          </a:bodyPr>
          <a:lstStyle/>
          <a:p>
            <a:r>
              <a:rPr lang="nl-NL" sz="4400" dirty="0"/>
              <a:t>Wondmilieu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77334" y="1393371"/>
            <a:ext cx="8596668" cy="46479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Heeft betrekking op de vochtigheid van de wond</a:t>
            </a:r>
          </a:p>
          <a:p>
            <a:r>
              <a:rPr lang="nl-NL" dirty="0"/>
              <a:t>Je hebt een droog en vochtig wondmilieu</a:t>
            </a:r>
          </a:p>
          <a:p>
            <a:r>
              <a:rPr lang="nl-NL" dirty="0"/>
              <a:t>Bij een droog wondmilieu vormt er een korst en dan geneest de wond</a:t>
            </a:r>
          </a:p>
          <a:p>
            <a:r>
              <a:rPr lang="nl-NL" dirty="0"/>
              <a:t>Bij een chronische of grote wond zorgt een vochtig wondmilieu voor een betere wondgenezing</a:t>
            </a:r>
          </a:p>
          <a:p>
            <a:r>
              <a:rPr lang="nl-NL" dirty="0"/>
              <a:t>Wond vochtig maar de wondranden niet, dan ontstaat er een weke huid</a:t>
            </a:r>
          </a:p>
          <a:p>
            <a:r>
              <a:rPr lang="nl-NL" dirty="0"/>
              <a:t>Goed absorberend verband is belangrijk om de huid te beschermen</a:t>
            </a:r>
          </a:p>
          <a:p>
            <a:r>
              <a:rPr lang="nl-NL" dirty="0"/>
              <a:t>Zo min mogelijk verband verwisselen, dus verband uitzoeken dat voor een goede balans zorgt tussen nat en droog en dat niet frequent verwisseld hoeft te worden</a:t>
            </a:r>
          </a:p>
          <a:p>
            <a:r>
              <a:rPr lang="nl-NL" dirty="0"/>
              <a:t>Observeren is belangrijk, altijd zelf kijken hoe het is met de zorgvrager en kijken naar verband </a:t>
            </a:r>
            <a:r>
              <a:rPr lang="nl-NL" dirty="0" err="1"/>
              <a:t>ivm</a:t>
            </a:r>
            <a:r>
              <a:rPr lang="nl-NL" dirty="0"/>
              <a:t> lekkage.</a:t>
            </a:r>
          </a:p>
        </p:txBody>
      </p:sp>
    </p:spTree>
    <p:extLst>
      <p:ext uri="{BB962C8B-B14F-4D97-AF65-F5344CB8AC3E}">
        <p14:creationId xmlns:p14="http://schemas.microsoft.com/office/powerpoint/2010/main" val="176973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91314"/>
          </a:xfrm>
        </p:spPr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     </a:t>
            </a:r>
            <a:r>
              <a:rPr lang="nl-NL" sz="11500" dirty="0"/>
              <a:t>Decubitus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718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7828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253999"/>
            <a:ext cx="8925660" cy="62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4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171"/>
          </a:xfrm>
        </p:spPr>
        <p:txBody>
          <a:bodyPr/>
          <a:lstStyle/>
          <a:p>
            <a:r>
              <a:rPr lang="nl-NL" dirty="0"/>
              <a:t>Wat is decubitus?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77334" y="1640115"/>
            <a:ext cx="8596668" cy="4401248"/>
          </a:xfrm>
        </p:spPr>
        <p:txBody>
          <a:bodyPr>
            <a:normAutofit/>
          </a:bodyPr>
          <a:lstStyle/>
          <a:p>
            <a:r>
              <a:rPr lang="nl-NL" sz="2000" dirty="0"/>
              <a:t>Decubitus noemen we ook wel doorligwond. Deze komt vaak voor bij bijvoorbeeld bedlegerige mensen en bij rolstoelgebruikers.</a:t>
            </a:r>
          </a:p>
          <a:p>
            <a:endParaRPr lang="nl-NL" sz="2000" dirty="0"/>
          </a:p>
          <a:p>
            <a:r>
              <a:rPr lang="nl-NL" sz="2000" dirty="0"/>
              <a:t>Ontstaat door druk, wrijf en schuifkrachten</a:t>
            </a:r>
          </a:p>
          <a:p>
            <a:endParaRPr lang="nl-NL" sz="2000" dirty="0"/>
          </a:p>
          <a:p>
            <a:r>
              <a:rPr lang="nl-NL" sz="2000" dirty="0"/>
              <a:t>Bevind zich meestal ter hoogte van een benig uitsteeksel.( stuit, hiel, enkel, heup….)</a:t>
            </a:r>
          </a:p>
          <a:p>
            <a:endParaRPr lang="nl-NL" sz="2000" dirty="0"/>
          </a:p>
          <a:p>
            <a:r>
              <a:rPr lang="nl-NL" sz="2000" dirty="0"/>
              <a:t>Beschadiging van huid, vetweefsel, spierweefsel en bindweefsel</a:t>
            </a:r>
          </a:p>
        </p:txBody>
      </p:sp>
    </p:spTree>
    <p:extLst>
      <p:ext uri="{BB962C8B-B14F-4D97-AF65-F5344CB8AC3E}">
        <p14:creationId xmlns:p14="http://schemas.microsoft.com/office/powerpoint/2010/main" val="254283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20914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nl-NL" dirty="0"/>
              <a:t>4 categorieën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33715"/>
            <a:ext cx="8596668" cy="4807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dirty="0"/>
              <a:t>1: </a:t>
            </a:r>
          </a:p>
          <a:p>
            <a:r>
              <a:rPr lang="nl-NL" dirty="0"/>
              <a:t>niet weg te drukken roodheid. </a:t>
            </a:r>
          </a:p>
          <a:p>
            <a:r>
              <a:rPr lang="nl-NL" dirty="0"/>
              <a:t>Een verkleuring van de huid, oedeem, en verharding van de huid. </a:t>
            </a:r>
          </a:p>
          <a:p>
            <a:r>
              <a:rPr lang="nl-NL" dirty="0"/>
              <a:t>Huid is nog in tact</a:t>
            </a:r>
          </a:p>
          <a:p>
            <a:pPr marL="0" indent="0">
              <a:buNone/>
            </a:pPr>
            <a:r>
              <a:rPr lang="nl-NL" sz="2200" dirty="0"/>
              <a:t>2:</a:t>
            </a:r>
          </a:p>
          <a:p>
            <a:r>
              <a:rPr lang="nl-NL" dirty="0"/>
              <a:t>Blaarvorming en ontvelling. De blaar kan kapot gaan</a:t>
            </a:r>
          </a:p>
          <a:p>
            <a:pPr marL="0" indent="0">
              <a:buNone/>
            </a:pPr>
            <a:r>
              <a:rPr lang="nl-NL" sz="2200" dirty="0"/>
              <a:t>3:</a:t>
            </a:r>
          </a:p>
          <a:p>
            <a:r>
              <a:rPr lang="nl-NL" dirty="0"/>
              <a:t>Oppervlakkige decubitus wond. </a:t>
            </a:r>
          </a:p>
          <a:p>
            <a:r>
              <a:rPr lang="nl-NL" dirty="0"/>
              <a:t>Huid defect met schade of necrose. Schade kan zich uitstrekken tot in de spieren.</a:t>
            </a:r>
          </a:p>
          <a:p>
            <a:pPr marL="0" indent="0">
              <a:buNone/>
            </a:pPr>
            <a:r>
              <a:rPr lang="nl-NL" sz="2200" dirty="0"/>
              <a:t>4:</a:t>
            </a:r>
          </a:p>
          <a:p>
            <a:r>
              <a:rPr lang="nl-NL" dirty="0"/>
              <a:t>Diepe decubitus wond.</a:t>
            </a:r>
          </a:p>
          <a:p>
            <a:r>
              <a:rPr lang="nl-NL" dirty="0"/>
              <a:t>Ernstig letsel van de huid met uitgebreide weefselschade of weefsel versterf( necrose) aan de spieren, botweefsel of ondersteunende weefsels( pezen , gewrichtskapsel.</a:t>
            </a:r>
          </a:p>
        </p:txBody>
      </p:sp>
    </p:spTree>
    <p:extLst>
      <p:ext uri="{BB962C8B-B14F-4D97-AF65-F5344CB8AC3E}">
        <p14:creationId xmlns:p14="http://schemas.microsoft.com/office/powerpoint/2010/main" val="265322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319314"/>
            <a:ext cx="8596668" cy="812800"/>
          </a:xfrm>
        </p:spPr>
        <p:txBody>
          <a:bodyPr/>
          <a:lstStyle/>
          <a:p>
            <a:r>
              <a:rPr lang="nl-NL" dirty="0"/>
              <a:t>Verzorgen van decubitus wonden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62743"/>
            <a:ext cx="8596668" cy="477861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Hangt af van de specifieke aspecten van de zorgvrager</a:t>
            </a:r>
          </a:p>
          <a:p>
            <a:r>
              <a:rPr lang="nl-NL" dirty="0"/>
              <a:t>Hangt ook af van het beleid van de instelling</a:t>
            </a:r>
          </a:p>
          <a:p>
            <a:endParaRPr lang="nl-NL" dirty="0"/>
          </a:p>
          <a:p>
            <a:r>
              <a:rPr lang="nl-NL" b="1" dirty="0"/>
              <a:t>Voor behandeling is er een  totaalbeeld nodig: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Oorzaak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Omvang van de wond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Diepte van de wond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Kleur van de wond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Geur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Hoeveelheid afscheiding van de wond( exsudaat)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Pijn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Ontstekingswaarden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Omgeving van de wond</a:t>
            </a:r>
          </a:p>
        </p:txBody>
      </p:sp>
    </p:spTree>
    <p:extLst>
      <p:ext uri="{BB962C8B-B14F-4D97-AF65-F5344CB8AC3E}">
        <p14:creationId xmlns:p14="http://schemas.microsoft.com/office/powerpoint/2010/main" val="226568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8629"/>
          </a:xfrm>
        </p:spPr>
        <p:txBody>
          <a:bodyPr>
            <a:normAutofit fontScale="90000"/>
          </a:bodyPr>
          <a:lstStyle/>
          <a:p>
            <a:r>
              <a:rPr lang="nl-NL" dirty="0"/>
              <a:t>hulpmiddelen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9" y="2264229"/>
            <a:ext cx="4180179" cy="286339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96" y="2402114"/>
            <a:ext cx="3976914" cy="25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2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229"/>
          </a:xfrm>
        </p:spPr>
        <p:txBody>
          <a:bodyPr/>
          <a:lstStyle/>
          <a:p>
            <a:r>
              <a:rPr lang="nl-NL" dirty="0"/>
              <a:t>Rol van de Helpende plus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2"/>
          </a:xfrm>
        </p:spPr>
        <p:txBody>
          <a:bodyPr/>
          <a:lstStyle/>
          <a:p>
            <a:r>
              <a:rPr lang="nl-NL" dirty="0"/>
              <a:t>Observeren van de wond, kleur, geur, rood, dik</a:t>
            </a:r>
          </a:p>
          <a:p>
            <a:endParaRPr lang="nl-NL" dirty="0"/>
          </a:p>
          <a:p>
            <a:r>
              <a:rPr lang="nl-NL" dirty="0"/>
              <a:t>Observatie van de zorgvrager, bijvoorbeeld toename van pijnklachten</a:t>
            </a:r>
          </a:p>
          <a:p>
            <a:endParaRPr lang="nl-NL" dirty="0"/>
          </a:p>
          <a:p>
            <a:r>
              <a:rPr lang="nl-NL" dirty="0"/>
              <a:t>Rapporteer jouw bevindingen aan een verzorgende/verpleegkundige</a:t>
            </a:r>
          </a:p>
          <a:p>
            <a:endParaRPr lang="nl-NL" dirty="0"/>
          </a:p>
          <a:p>
            <a:r>
              <a:rPr lang="nl-NL" dirty="0"/>
              <a:t>Overleg met de verzorgende/ verpleegkundige wat jij communiceert naar de zorgvrager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81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nl-NL" dirty="0"/>
              <a:t>Wat is een wond?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207623"/>
            <a:ext cx="8596668" cy="3833739"/>
          </a:xfrm>
        </p:spPr>
        <p:txBody>
          <a:bodyPr>
            <a:normAutofit/>
          </a:bodyPr>
          <a:lstStyle/>
          <a:p>
            <a:r>
              <a:rPr lang="nl-NL" sz="2400" dirty="0"/>
              <a:t>Een wond is een verbreking van de natuurlijke samenhang van levend weefsel</a:t>
            </a:r>
          </a:p>
          <a:p>
            <a:endParaRPr lang="nl-NL" sz="2400" dirty="0"/>
          </a:p>
          <a:p>
            <a:r>
              <a:rPr lang="nl-NL" sz="2400" dirty="0"/>
              <a:t>Wonden kunnen op verschillende manieren ingedeeld worden: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Open en gesloten wond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Naar de oorzaak van de wond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Naar de kleur van de wond</a:t>
            </a:r>
          </a:p>
        </p:txBody>
      </p:sp>
    </p:spTree>
    <p:extLst>
      <p:ext uri="{BB962C8B-B14F-4D97-AF65-F5344CB8AC3E}">
        <p14:creationId xmlns:p14="http://schemas.microsoft.com/office/powerpoint/2010/main" val="895980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8800" dirty="0">
                <a:solidFill>
                  <a:schemeClr val="accent1"/>
                </a:solidFill>
              </a:rPr>
              <a:t>      smetten</a:t>
            </a:r>
          </a:p>
        </p:txBody>
      </p:sp>
    </p:spTree>
    <p:extLst>
      <p:ext uri="{BB962C8B-B14F-4D97-AF65-F5344CB8AC3E}">
        <p14:creationId xmlns:p14="http://schemas.microsoft.com/office/powerpoint/2010/main" val="24080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30630"/>
            <a:ext cx="8596668" cy="798284"/>
          </a:xfrm>
        </p:spPr>
        <p:txBody>
          <a:bodyPr/>
          <a:lstStyle/>
          <a:p>
            <a:r>
              <a:rPr lang="nl-NL" dirty="0"/>
              <a:t>Smetten (intertrigo)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64343"/>
            <a:ext cx="8596668" cy="4081933"/>
          </a:xfrm>
        </p:spPr>
        <p:txBody>
          <a:bodyPr>
            <a:normAutofit/>
          </a:bodyPr>
          <a:lstStyle/>
          <a:p>
            <a:r>
              <a:rPr lang="nl-NL" sz="2400" dirty="0"/>
              <a:t>De huid kan er van kapot gaan</a:t>
            </a:r>
          </a:p>
          <a:p>
            <a:endParaRPr lang="nl-NL" sz="2400" dirty="0"/>
          </a:p>
          <a:p>
            <a:r>
              <a:rPr lang="nl-NL" sz="2400" dirty="0"/>
              <a:t>Bij een kapotte huid is de kans groot op candida( schimmelinfectie)</a:t>
            </a:r>
          </a:p>
          <a:p>
            <a:endParaRPr lang="nl-NL" sz="2400" dirty="0"/>
          </a:p>
          <a:p>
            <a:r>
              <a:rPr lang="nl-NL" sz="2400" dirty="0"/>
              <a:t>Het doet pijn en jeukt</a:t>
            </a:r>
          </a:p>
        </p:txBody>
      </p:sp>
    </p:spTree>
    <p:extLst>
      <p:ext uri="{BB962C8B-B14F-4D97-AF65-F5344CB8AC3E}">
        <p14:creationId xmlns:p14="http://schemas.microsoft.com/office/powerpoint/2010/main" val="162414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2800"/>
          </a:xfrm>
        </p:spPr>
        <p:txBody>
          <a:bodyPr/>
          <a:lstStyle/>
          <a:p>
            <a:r>
              <a:rPr lang="nl-NL" dirty="0"/>
              <a:t>Preventie maatregelingen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22401"/>
            <a:ext cx="8596668" cy="4618962"/>
          </a:xfrm>
        </p:spPr>
        <p:txBody>
          <a:bodyPr/>
          <a:lstStyle/>
          <a:p>
            <a:r>
              <a:rPr lang="nl-NL" sz="2000" dirty="0"/>
              <a:t>Regelmatig wassen en deppend drogen. Liefst geen zeep, anders PH neutraal</a:t>
            </a:r>
          </a:p>
          <a:p>
            <a:endParaRPr lang="nl-NL" sz="2000" dirty="0"/>
          </a:p>
          <a:p>
            <a:r>
              <a:rPr lang="nl-NL" sz="2000" dirty="0"/>
              <a:t>Dun aanbrengen van barrière crème, barrière spray en zinkzalf</a:t>
            </a:r>
          </a:p>
          <a:p>
            <a:endParaRPr lang="nl-NL" sz="2000" dirty="0"/>
          </a:p>
          <a:p>
            <a:r>
              <a:rPr lang="nl-NL" sz="2000" dirty="0"/>
              <a:t>Scheurlinnen gebruiken</a:t>
            </a:r>
          </a:p>
          <a:p>
            <a:endParaRPr lang="nl-NL" sz="2000" dirty="0"/>
          </a:p>
          <a:p>
            <a:r>
              <a:rPr lang="nl-NL" sz="2000" dirty="0"/>
              <a:t>Adviseer de zorgvrager om katoenen kleding te dragen</a:t>
            </a:r>
          </a:p>
          <a:p>
            <a:endParaRPr lang="nl-NL" sz="2000" dirty="0"/>
          </a:p>
          <a:p>
            <a:r>
              <a:rPr lang="nl-NL" sz="2000" dirty="0"/>
              <a:t>Probeer transpireren te voorkomen, dus geen hoge kamertemperatuur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393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348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199086" cy="4572000"/>
          </a:xfrm>
        </p:spPr>
      </p:pic>
    </p:spTree>
    <p:extLst>
      <p:ext uri="{BB962C8B-B14F-4D97-AF65-F5344CB8AC3E}">
        <p14:creationId xmlns:p14="http://schemas.microsoft.com/office/powerpoint/2010/main" val="340938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r>
              <a:rPr lang="nl-NL" dirty="0"/>
              <a:t>Open en gesloten wonden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93669"/>
            <a:ext cx="8596668" cy="4447693"/>
          </a:xfrm>
        </p:spPr>
        <p:txBody>
          <a:bodyPr/>
          <a:lstStyle/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Je spreekt van een open wond wanneer de samenhang in alle lagen van de huid of van het slijmvlies verbroken is.</a:t>
            </a:r>
          </a:p>
          <a:p>
            <a:endParaRPr lang="nl-NL" sz="2400" dirty="0"/>
          </a:p>
          <a:p>
            <a:r>
              <a:rPr lang="nl-NL" sz="2400" dirty="0"/>
              <a:t>Voorbeeld: snijwond, steekwond, chirurgische wond</a:t>
            </a:r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103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nl-NL" dirty="0"/>
              <a:t>Enkele oorzaken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Mechanische wond( kan ook een hematoom zijn= bloeduitstorting)</a:t>
            </a:r>
          </a:p>
          <a:p>
            <a:r>
              <a:rPr lang="nl-NL" dirty="0"/>
              <a:t>Chemische wond</a:t>
            </a:r>
          </a:p>
          <a:p>
            <a:r>
              <a:rPr lang="nl-NL" dirty="0"/>
              <a:t>Stralingswonden</a:t>
            </a:r>
          </a:p>
          <a:p>
            <a:r>
              <a:rPr lang="nl-NL" dirty="0"/>
              <a:t>Circulatiestoornis wonden</a:t>
            </a:r>
          </a:p>
          <a:p>
            <a:r>
              <a:rPr lang="nl-NL" dirty="0"/>
              <a:t>Oncologische wonden</a:t>
            </a:r>
          </a:p>
          <a:p>
            <a:r>
              <a:rPr lang="nl-NL" dirty="0"/>
              <a:t>Thermische wonden( verbranding en bevriezing)</a:t>
            </a:r>
          </a:p>
          <a:p>
            <a:r>
              <a:rPr lang="nl-NL" dirty="0"/>
              <a:t>Infectie wonden</a:t>
            </a:r>
          </a:p>
          <a:p>
            <a:r>
              <a:rPr lang="nl-NL" dirty="0"/>
              <a:t>elektriciteitswonden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33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r>
              <a:rPr lang="nl-NL" dirty="0"/>
              <a:t>Algemene zorg voor wonden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45475"/>
            <a:ext cx="8596668" cy="4695888"/>
          </a:xfrm>
        </p:spPr>
        <p:txBody>
          <a:bodyPr/>
          <a:lstStyle/>
          <a:p>
            <a:r>
              <a:rPr lang="nl-NL" dirty="0"/>
              <a:t>Aandacht voor de volgende 3 aspecten: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Lichamelijke zorg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Geestelijke zorg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Sociale zorg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7458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r>
              <a:rPr lang="nl-NL" dirty="0"/>
              <a:t>Lichamelijke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89167"/>
            <a:ext cx="8596668" cy="4552196"/>
          </a:xfrm>
        </p:spPr>
        <p:txBody>
          <a:bodyPr/>
          <a:lstStyle/>
          <a:p>
            <a:r>
              <a:rPr lang="nl-NL" sz="2000" dirty="0"/>
              <a:t>Bevordert het herstel van de wond en voorkomt complicaties</a:t>
            </a:r>
          </a:p>
          <a:p>
            <a:endParaRPr lang="nl-NL" sz="2000" dirty="0"/>
          </a:p>
          <a:p>
            <a:r>
              <a:rPr lang="nl-NL" dirty="0"/>
              <a:t>Het lichaam moet: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Pijnreacties opvangen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Infecties bestrijden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Energie leveren voor de wondgenezing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Gewonde lichaamsdelen ontzien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Bloed- en lymfevocht aanvullen</a:t>
            </a:r>
          </a:p>
        </p:txBody>
      </p:sp>
    </p:spTree>
    <p:extLst>
      <p:ext uri="{BB962C8B-B14F-4D97-AF65-F5344CB8AC3E}">
        <p14:creationId xmlns:p14="http://schemas.microsoft.com/office/powerpoint/2010/main" val="238592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r>
              <a:rPr lang="nl-NL" dirty="0"/>
              <a:t>Psychische zorg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677334" y="1632857"/>
            <a:ext cx="8596668" cy="4408505"/>
          </a:xfrm>
        </p:spPr>
        <p:txBody>
          <a:bodyPr/>
          <a:lstStyle/>
          <a:p>
            <a:r>
              <a:rPr lang="nl-NL" sz="2000" dirty="0"/>
              <a:t>Wonden kunnen veranderingen van het lichaam teweeg brengen, dit kan een psychische belasting geven voor de zorgvrager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Bijvoorbeeld blijvende littekens, functieverlies van het lichaam, verminking</a:t>
            </a:r>
          </a:p>
          <a:p>
            <a:endParaRPr lang="nl-NL" dirty="0"/>
          </a:p>
          <a:p>
            <a:r>
              <a:rPr lang="nl-NL" dirty="0"/>
              <a:t>Maar ook depressie, regressie( terugval in de ontwikkeling), agressie, apathie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Een luisterend oor is belangrijk!</a:t>
            </a:r>
          </a:p>
        </p:txBody>
      </p:sp>
    </p:spTree>
    <p:extLst>
      <p:ext uri="{BB962C8B-B14F-4D97-AF65-F5344CB8AC3E}">
        <p14:creationId xmlns:p14="http://schemas.microsoft.com/office/powerpoint/2010/main" val="266832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nl-NL" dirty="0"/>
              <a:t>Sociale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76103"/>
            <a:ext cx="8596668" cy="4565259"/>
          </a:xfrm>
        </p:spPr>
        <p:txBody>
          <a:bodyPr>
            <a:normAutofit/>
          </a:bodyPr>
          <a:lstStyle/>
          <a:p>
            <a:r>
              <a:rPr lang="nl-NL" sz="2000" dirty="0"/>
              <a:t>Wonden kunnen van invloed zijn op contacten bijvoorbeeld door het uiterlijk en/ of de geur van een wond.</a:t>
            </a:r>
          </a:p>
          <a:p>
            <a:endParaRPr lang="nl-NL" sz="2000" dirty="0"/>
          </a:p>
          <a:p>
            <a:r>
              <a:rPr lang="nl-NL" sz="2000" dirty="0"/>
              <a:t>Mensen kunnen daardoor in een isolement raken.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Taak helpende: observeren en rapporteren</a:t>
            </a:r>
          </a:p>
        </p:txBody>
      </p:sp>
    </p:spTree>
    <p:extLst>
      <p:ext uri="{BB962C8B-B14F-4D97-AF65-F5344CB8AC3E}">
        <p14:creationId xmlns:p14="http://schemas.microsoft.com/office/powerpoint/2010/main" val="38831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r>
              <a:rPr lang="nl-NL" dirty="0"/>
              <a:t>Kleur van de wond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45475"/>
            <a:ext cx="8596668" cy="4695888"/>
          </a:xfrm>
        </p:spPr>
        <p:txBody>
          <a:bodyPr/>
          <a:lstStyle/>
          <a:p>
            <a:r>
              <a:rPr lang="nl-NL" sz="2000" dirty="0"/>
              <a:t>Zwarte wonden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FFFF00"/>
                </a:solidFill>
              </a:rPr>
              <a:t>Gele</a:t>
            </a:r>
            <a:r>
              <a:rPr lang="nl-NL" sz="2000" dirty="0"/>
              <a:t> wonden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FF0000"/>
                </a:solidFill>
              </a:rPr>
              <a:t>Rode </a:t>
            </a:r>
            <a:r>
              <a:rPr lang="nl-NL" sz="2000" dirty="0"/>
              <a:t>wonden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Opdracht:</a:t>
            </a:r>
          </a:p>
          <a:p>
            <a:pPr marL="0" indent="0">
              <a:buNone/>
            </a:pPr>
            <a:r>
              <a:rPr lang="nl-NL" dirty="0"/>
              <a:t>Zoek uit wat het verschil is tussen deze ‘kleuren’ wonden</a:t>
            </a:r>
          </a:p>
          <a:p>
            <a:pPr marL="0" indent="0">
              <a:buNone/>
            </a:pPr>
            <a:r>
              <a:rPr lang="nl-NL" dirty="0"/>
              <a:t>Voeg dit toe aan je verslag</a:t>
            </a:r>
          </a:p>
        </p:txBody>
      </p:sp>
    </p:spTree>
    <p:extLst>
      <p:ext uri="{BB962C8B-B14F-4D97-AF65-F5344CB8AC3E}">
        <p14:creationId xmlns:p14="http://schemas.microsoft.com/office/powerpoint/2010/main" val="4706224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787D772952241B80A0987E0DB8C97" ma:contentTypeVersion="6" ma:contentTypeDescription="Een nieuw document maken." ma:contentTypeScope="" ma:versionID="caf2b65c0eb9eb02d3208b495a991543">
  <xsd:schema xmlns:xsd="http://www.w3.org/2001/XMLSchema" xmlns:xs="http://www.w3.org/2001/XMLSchema" xmlns:p="http://schemas.microsoft.com/office/2006/metadata/properties" xmlns:ns2="c5ec088f-14fe-4aaf-aea7-9313a4d643aa" xmlns:ns3="cb8fc49e-25b0-4af0-a73b-89bb7ffb62a0" targetNamespace="http://schemas.microsoft.com/office/2006/metadata/properties" ma:root="true" ma:fieldsID="d8ae6d46a3774f4974ba2428b0ddf679" ns2:_="" ns3:_="">
    <xsd:import namespace="c5ec088f-14fe-4aaf-aea7-9313a4d643aa"/>
    <xsd:import namespace="cb8fc49e-25b0-4af0-a73b-89bb7ffb62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c088f-14fe-4aaf-aea7-9313a4d643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atst gedeeld, per tijdstip" ma:description="" ma:internalName="LastSharedByTime" ma:readOnly="true">
      <xsd:simpleType>
        <xsd:restriction base="dms:DateTime"/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fc49e-25b0-4af0-a73b-89bb7ffb6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c5ec088f-14fe-4aaf-aea7-9313a4d643aa" xsi:nil="true"/>
    <SharedWithUsers xmlns="c5ec088f-14fe-4aaf-aea7-9313a4d643aa">
      <UserInfo>
        <DisplayName/>
        <AccountId xsi:nil="true"/>
        <AccountType/>
      </UserInfo>
    </SharedWithUsers>
    <LastSharedByTime xmlns="c5ec088f-14fe-4aaf-aea7-9313a4d643aa" xsi:nil="true"/>
  </documentManagement>
</p:properties>
</file>

<file path=customXml/itemProps1.xml><?xml version="1.0" encoding="utf-8"?>
<ds:datastoreItem xmlns:ds="http://schemas.openxmlformats.org/officeDocument/2006/customXml" ds:itemID="{B3C54266-4F2C-4F55-952F-5690F3F09E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E80638-3A65-4161-996E-DC9F0611C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c088f-14fe-4aaf-aea7-9313a4d643aa"/>
    <ds:schemaRef ds:uri="cb8fc49e-25b0-4af0-a73b-89bb7ffb6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2A3DDB-049F-47DC-B554-6FF4FF2A4E9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c5ec088f-14fe-4aaf-aea7-9313a4d643aa"/>
    <ds:schemaRef ds:uri="http://schemas.microsoft.com/office/infopath/2007/PartnerControls"/>
    <ds:schemaRef ds:uri="http://schemas.microsoft.com/office/2006/documentManagement/types"/>
    <ds:schemaRef ds:uri="cb8fc49e-25b0-4af0-a73b-89bb7ffb62a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</TotalTime>
  <Words>764</Words>
  <Application>Microsoft Office PowerPoint</Application>
  <PresentationFormat>Breedbeeld</PresentationFormat>
  <Paragraphs>147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Wingdings</vt:lpstr>
      <vt:lpstr>Wingdings 3</vt:lpstr>
      <vt:lpstr>Facet</vt:lpstr>
      <vt:lpstr>Wondverzorging</vt:lpstr>
      <vt:lpstr>Wat is een wond?</vt:lpstr>
      <vt:lpstr>Open en gesloten wonden</vt:lpstr>
      <vt:lpstr>Enkele oorzaken</vt:lpstr>
      <vt:lpstr>Algemene zorg voor wonden</vt:lpstr>
      <vt:lpstr>Lichamelijke zorg</vt:lpstr>
      <vt:lpstr>Psychische zorg</vt:lpstr>
      <vt:lpstr>Sociale zorg</vt:lpstr>
      <vt:lpstr>Kleur van de wond</vt:lpstr>
      <vt:lpstr>PowerPoint-presentatie</vt:lpstr>
      <vt:lpstr>Genezingsproces bevorderen</vt:lpstr>
      <vt:lpstr>Wondmilieu</vt:lpstr>
      <vt:lpstr>       Decubitus</vt:lpstr>
      <vt:lpstr>PowerPoint-presentatie</vt:lpstr>
      <vt:lpstr>Wat is decubitus?</vt:lpstr>
      <vt:lpstr>4 categorieën </vt:lpstr>
      <vt:lpstr>Verzorgen van decubitus wonden</vt:lpstr>
      <vt:lpstr>hulpmiddelen</vt:lpstr>
      <vt:lpstr>Rol van de Helpende plus</vt:lpstr>
      <vt:lpstr>PowerPoint-presentatie</vt:lpstr>
      <vt:lpstr>Smetten (intertrigo)</vt:lpstr>
      <vt:lpstr>Preventie maatregelingen</vt:lpstr>
      <vt:lpstr>PowerPoint-presentatie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Wondverzorging</dc:title>
  <dc:creator>Yvonne Menting</dc:creator>
  <cp:lastModifiedBy>Jente van der Mei</cp:lastModifiedBy>
  <cp:revision>28</cp:revision>
  <dcterms:created xsi:type="dcterms:W3CDTF">2018-05-20T14:28:30Z</dcterms:created>
  <dcterms:modified xsi:type="dcterms:W3CDTF">2019-01-23T19:51:24Z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0x0101006D5787D772952241B80A0987E0DB8C97</vt:lpwstr>
  </property>
  <property fmtid="{D5CDD505-2E9C-101B-9397-08002B2CF9AE}" pid="3" name="Order">
    <vt:r8>30200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