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 smtClean="0"/>
              <a:t>Etaleren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2400" b="1" dirty="0" smtClean="0">
                <a:solidFill>
                  <a:srgbClr val="FF0000"/>
                </a:solidFill>
              </a:rPr>
              <a:t>Week-2</a:t>
            </a:r>
            <a:endParaRPr lang="nl-NL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730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C00000"/>
                </a:solidFill>
              </a:rPr>
              <a:t>Les 2             </a:t>
            </a:r>
            <a:r>
              <a:rPr lang="nl-NL" b="1" dirty="0"/>
              <a:t>Richtingen/vormen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buNone/>
            </a:pPr>
            <a:r>
              <a:rPr lang="nl-NL" dirty="0"/>
              <a:t> Voeg de verschillende onderdelen bij elkaar, kies daarbij voor</a:t>
            </a:r>
          </a:p>
          <a:p>
            <a:pPr marL="0" lvl="0" indent="0" fontAlgn="base">
              <a:buNone/>
            </a:pPr>
            <a:r>
              <a:rPr lang="nl-NL" dirty="0"/>
              <a:t> </a:t>
            </a:r>
            <a:r>
              <a:rPr lang="nl-NL" b="1" dirty="0"/>
              <a:t>1 richting of combineer 2 a 3 richtingen.</a:t>
            </a:r>
            <a:r>
              <a:rPr lang="nl-NL" dirty="0"/>
              <a:t> : </a:t>
            </a:r>
          </a:p>
          <a:p>
            <a:pPr marL="0" indent="0">
              <a:buNone/>
            </a:pPr>
            <a:r>
              <a:rPr lang="nl-NL" dirty="0"/>
              <a:t>        • </a:t>
            </a:r>
            <a:r>
              <a:rPr lang="nl-NL" b="1" dirty="0"/>
              <a:t>horizontaa</a:t>
            </a:r>
            <a:r>
              <a:rPr lang="nl-NL" dirty="0"/>
              <a:t>l </a:t>
            </a:r>
          </a:p>
          <a:p>
            <a:pPr marL="0" indent="0">
              <a:buNone/>
            </a:pPr>
            <a:r>
              <a:rPr lang="nl-NL" b="1" dirty="0"/>
              <a:t>        </a:t>
            </a:r>
            <a:r>
              <a:rPr lang="nl-NL" dirty="0"/>
              <a:t>•</a:t>
            </a:r>
            <a:r>
              <a:rPr lang="nl-NL" b="1" dirty="0"/>
              <a:t> verticaal </a:t>
            </a:r>
            <a:endParaRPr lang="nl-NL" dirty="0"/>
          </a:p>
          <a:p>
            <a:pPr marL="0" indent="0">
              <a:buNone/>
            </a:pPr>
            <a:r>
              <a:rPr lang="nl-NL" b="1" dirty="0"/>
              <a:t>        </a:t>
            </a:r>
            <a:r>
              <a:rPr lang="nl-NL" dirty="0"/>
              <a:t>• </a:t>
            </a:r>
            <a:r>
              <a:rPr lang="nl-NL" b="1" dirty="0"/>
              <a:t>diagonaa</a:t>
            </a:r>
            <a:r>
              <a:rPr lang="nl-NL" dirty="0"/>
              <a:t>l </a:t>
            </a:r>
          </a:p>
          <a:p>
            <a:r>
              <a:rPr lang="nl-NL" dirty="0"/>
              <a:t>De samengevoegde onderdelen vormen samen 1 vorm: </a:t>
            </a:r>
          </a:p>
          <a:p>
            <a:pPr marL="0" indent="0">
              <a:buNone/>
            </a:pPr>
            <a:r>
              <a:rPr lang="nl-NL" dirty="0"/>
              <a:t>         •</a:t>
            </a:r>
            <a:r>
              <a:rPr lang="nl-NL" b="1" dirty="0"/>
              <a:t>driehoek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         • </a:t>
            </a:r>
            <a:r>
              <a:rPr lang="nl-NL" b="1" dirty="0"/>
              <a:t>cirkel,</a:t>
            </a:r>
            <a:r>
              <a:rPr lang="nl-NL" dirty="0"/>
              <a:t> </a:t>
            </a:r>
          </a:p>
          <a:p>
            <a:pPr marL="0" indent="0">
              <a:buNone/>
            </a:pPr>
            <a:r>
              <a:rPr lang="nl-NL" dirty="0"/>
              <a:t>         • </a:t>
            </a:r>
            <a:r>
              <a:rPr lang="nl-NL" b="1" dirty="0"/>
              <a:t>vierkant/rechthoek 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5377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ompositie Begrippen klas 1 t/m ppt video online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364" y="172198"/>
            <a:ext cx="9053739" cy="6790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390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88228" y="287383"/>
            <a:ext cx="7717971" cy="1770018"/>
          </a:xfrm>
        </p:spPr>
        <p:txBody>
          <a:bodyPr>
            <a:normAutofit/>
          </a:bodyPr>
          <a:lstStyle/>
          <a:p>
            <a:r>
              <a:rPr lang="nl-NL" sz="1800" b="1" dirty="0"/>
              <a:t>Een voorbeeld van een etalage,  waarbij de producten zijn opgesteld </a:t>
            </a:r>
            <a:br>
              <a:rPr lang="nl-NL" sz="1800" b="1" dirty="0"/>
            </a:br>
            <a:r>
              <a:rPr lang="nl-NL" sz="1800" b="1" dirty="0"/>
              <a:t> in een</a:t>
            </a:r>
            <a:r>
              <a:rPr lang="nl-NL" sz="1800" b="1" dirty="0">
                <a:solidFill>
                  <a:srgbClr val="C00000"/>
                </a:solidFill>
              </a:rPr>
              <a:t> </a:t>
            </a:r>
            <a:r>
              <a:rPr lang="nl-NL" sz="1800" b="1" u="sng" dirty="0">
                <a:solidFill>
                  <a:srgbClr val="C00000"/>
                </a:solidFill>
              </a:rPr>
              <a:t>diagonale</a:t>
            </a:r>
            <a:r>
              <a:rPr lang="nl-NL" sz="1800" b="1" dirty="0">
                <a:solidFill>
                  <a:srgbClr val="C00000"/>
                </a:solidFill>
              </a:rPr>
              <a:t> </a:t>
            </a:r>
            <a:r>
              <a:rPr lang="nl-NL" sz="1800" b="1" dirty="0"/>
              <a:t>lijn. </a:t>
            </a:r>
            <a:br>
              <a:rPr lang="nl-NL" sz="1800" b="1" dirty="0"/>
            </a:br>
            <a:endParaRPr lang="nl-NL" sz="18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6165" y="1645921"/>
            <a:ext cx="10820400" cy="4585828"/>
          </a:xfrm>
        </p:spPr>
        <p:txBody>
          <a:bodyPr/>
          <a:lstStyle/>
          <a:p>
            <a:r>
              <a:rPr lang="nl-NL" dirty="0"/>
              <a:t> Verder kun je om deze   compositie(opstellingen)  een </a:t>
            </a:r>
            <a:r>
              <a:rPr lang="nl-NL" b="1" dirty="0"/>
              <a:t>driehoek</a:t>
            </a:r>
            <a:r>
              <a:rPr lang="nl-NL" dirty="0"/>
              <a:t> zetten. </a:t>
            </a:r>
          </a:p>
          <a:p>
            <a:endParaRPr lang="nl-NL" dirty="0"/>
          </a:p>
        </p:txBody>
      </p:sp>
      <p:pic>
        <p:nvPicPr>
          <p:cNvPr id="4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856704" y="2155713"/>
            <a:ext cx="3710604" cy="4382812"/>
          </a:xfrm>
          <a:prstGeom prst="rect">
            <a:avLst/>
          </a:prstGeom>
        </p:spPr>
      </p:pic>
      <p:pic>
        <p:nvPicPr>
          <p:cNvPr id="2050" name="Picture 2" descr="Window Design And Visual Merchandising: ПОЛЁТ ФАНТАЗИИ: СОЗДАНИЕ ИДЕИ И ДЕКОРАЦИ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299" y="2155712"/>
            <a:ext cx="3009227" cy="4520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aniel Buren for Louis Vuitton March  20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0517" y="2084664"/>
            <a:ext cx="3485682" cy="4591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686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opdrachten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"/>
              <a:buChar char="•"/>
            </a:pPr>
            <a:r>
              <a:rPr lang="nl-NL" dirty="0">
                <a:solidFill>
                  <a:srgbClr val="0070C0"/>
                </a:solidFill>
                <a:ea typeface="+mn-lt"/>
                <a:cs typeface="+mn-lt"/>
              </a:rPr>
              <a:t>Zoek voorbeelden op internet. Deze voorbeelden dienen als inspiratiebron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nl-NL" dirty="0">
                <a:solidFill>
                  <a:srgbClr val="0070C0"/>
                </a:solidFill>
                <a:ea typeface="+mn-lt"/>
                <a:cs typeface="+mn-lt"/>
              </a:rPr>
              <a:t>    De opdrachten maak je zelf</a:t>
            </a:r>
            <a:endParaRPr lang="nl-NL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nl-NL" dirty="0"/>
          </a:p>
          <a:p>
            <a:pPr marL="0" lvl="0" indent="0" fontAlgn="base">
              <a:buNone/>
            </a:pPr>
            <a:r>
              <a:rPr lang="nl-NL" b="1" dirty="0"/>
              <a:t>  Opdracht 1</a:t>
            </a:r>
          </a:p>
          <a:p>
            <a:pPr lvl="0" fontAlgn="base"/>
            <a:r>
              <a:rPr lang="nl-NL" dirty="0"/>
              <a:t>Maak een etalage, de opstelling van de producten is in een diagonale richting.</a:t>
            </a:r>
          </a:p>
          <a:p>
            <a:pPr lvl="0" fontAlgn="base"/>
            <a:endParaRPr lang="nl-NL" dirty="0"/>
          </a:p>
          <a:p>
            <a:pPr marL="0" indent="0" fontAlgn="base">
              <a:buNone/>
            </a:pPr>
            <a:r>
              <a:rPr lang="nl-NL" b="1" dirty="0"/>
              <a:t>   Opdracht 2</a:t>
            </a:r>
            <a:endParaRPr lang="nl-NL" dirty="0"/>
          </a:p>
          <a:p>
            <a:pPr lvl="0" fontAlgn="base"/>
            <a:r>
              <a:rPr lang="nl-NL" dirty="0"/>
              <a:t>Maak een etalage, de opstelling van de producten is in een driehoek.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23245071"/>
      </p:ext>
    </p:extLst>
  </p:cSld>
  <p:clrMapOvr>
    <a:masterClrMapping/>
  </p:clrMapOvr>
</p:sld>
</file>

<file path=ppt/theme/theme1.xml><?xml version="1.0" encoding="utf-8"?>
<a:theme xmlns:a="http://schemas.openxmlformats.org/drawingml/2006/main" name="Condensspoor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TM04033937[[fn=Condensspoor]]</Template>
  <TotalTime>2</TotalTime>
  <Words>88</Words>
  <Application>Microsoft Office PowerPoint</Application>
  <PresentationFormat>Breedbeeld</PresentationFormat>
  <Paragraphs>23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Condensspoor</vt:lpstr>
      <vt:lpstr>Etaleren </vt:lpstr>
      <vt:lpstr>Les 2             Richtingen/vormen </vt:lpstr>
      <vt:lpstr>PowerPoint-presentatie</vt:lpstr>
      <vt:lpstr>Een voorbeeld van een etalage,  waarbij de producten zijn opgesteld   in een diagonale lijn.  </vt:lpstr>
      <vt:lpstr>opdrachten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Etaleren</dc:title>
  <dc:creator>Aksana Dubinets</dc:creator>
  <cp:lastModifiedBy>Jente van der Mei</cp:lastModifiedBy>
  <cp:revision>2</cp:revision>
  <dcterms:created xsi:type="dcterms:W3CDTF">2019-11-12T15:19:24Z</dcterms:created>
  <dcterms:modified xsi:type="dcterms:W3CDTF">2019-11-15T07:55:13Z</dcterms:modified>
</cp:coreProperties>
</file>