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37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99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0961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123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1284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77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26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4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33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25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91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0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7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13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65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87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E995-D9A2-4CFB-B5E6-6D9642B6FC2F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831EBB-80A7-4DF8-817F-7FB4ECA25E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79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HACCP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96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HACCP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 een warenwet regeling</a:t>
            </a:r>
          </a:p>
          <a:p>
            <a:endParaRPr lang="nl-NL" dirty="0"/>
          </a:p>
          <a:p>
            <a:r>
              <a:rPr lang="nl-NL" dirty="0" smtClean="0"/>
              <a:t>Staat voor: </a:t>
            </a:r>
            <a:r>
              <a:rPr lang="nl-NL" i="1" dirty="0" smtClean="0"/>
              <a:t>Hazard Analysis Critical Control Points</a:t>
            </a:r>
          </a:p>
          <a:p>
            <a:endParaRPr lang="nl-NL" i="1" dirty="0"/>
          </a:p>
          <a:p>
            <a:r>
              <a:rPr lang="nl-NL" dirty="0" smtClean="0"/>
              <a:t>Hier staat vooral in hoe zo veilig mogelijk om te gaan met voedselveiligheid</a:t>
            </a:r>
          </a:p>
          <a:p>
            <a:endParaRPr lang="nl-NL" dirty="0"/>
          </a:p>
          <a:p>
            <a:r>
              <a:rPr lang="nl-NL" dirty="0" smtClean="0"/>
              <a:t>Het is een rapport waarin je zet waar eventueel de kritieke punten liggen wat betreft voedselveiligheid binnen het bedrijf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7" y="415108"/>
            <a:ext cx="4884090" cy="217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3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Microbiologische gevaren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Hierbij moet je letten op micro-organismen die schadelijk kunnen zijn voor de mens.</a:t>
            </a:r>
          </a:p>
          <a:p>
            <a:endParaRPr lang="nl-NL" dirty="0"/>
          </a:p>
          <a:p>
            <a:r>
              <a:rPr lang="nl-NL" dirty="0" smtClean="0"/>
              <a:t>Denk aan: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 smtClean="0"/>
              <a:t>Bacterien</a:t>
            </a:r>
            <a:r>
              <a:rPr lang="nl-NL" dirty="0" smtClean="0"/>
              <a:t>: Salmonella, E. colli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Schimmels: gassen die vrij kunnen komen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Virussen: hepatitis, </a:t>
            </a:r>
            <a:r>
              <a:rPr lang="nl-NL" dirty="0" err="1" smtClean="0"/>
              <a:t>Noro</a:t>
            </a:r>
            <a:r>
              <a:rPr lang="nl-NL" dirty="0" smtClean="0"/>
              <a:t> virus</a:t>
            </a:r>
          </a:p>
          <a:p>
            <a:endParaRPr lang="nl-NL" dirty="0"/>
          </a:p>
          <a:p>
            <a:r>
              <a:rPr lang="nl-NL" dirty="0" smtClean="0"/>
              <a:t>Kan ook leiden tot voedselvergiftiging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081" y="2862671"/>
            <a:ext cx="476250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5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Kleuren snijplanken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5264331"/>
          </a:xfrm>
        </p:spPr>
        <p:txBody>
          <a:bodyPr>
            <a:normAutofit/>
          </a:bodyPr>
          <a:lstStyle/>
          <a:p>
            <a:r>
              <a:rPr lang="nl-NL" dirty="0" smtClean="0"/>
              <a:t>Om te voorkomen dat die micro-organismen met elkaar in contact komen</a:t>
            </a:r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Kan in sommige bedrijven anders zijn, zo lang het maar</a:t>
            </a:r>
            <a:br>
              <a:rPr lang="nl-NL" dirty="0" smtClean="0"/>
            </a:br>
            <a:r>
              <a:rPr lang="nl-NL" dirty="0" smtClean="0"/>
              <a:t>duidelijk is voor iedereen waar welke plank voor wordt </a:t>
            </a:r>
            <a:br>
              <a:rPr lang="nl-NL" dirty="0" smtClean="0"/>
            </a:br>
            <a:r>
              <a:rPr lang="nl-NL" dirty="0" smtClean="0"/>
              <a:t>gebruikt.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83" y="1930400"/>
            <a:ext cx="3728369" cy="304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6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informatie boekje over HACCP-regels bij jouw op stage.</a:t>
            </a:r>
          </a:p>
          <a:p>
            <a:endParaRPr lang="nl-NL" dirty="0"/>
          </a:p>
          <a:p>
            <a:r>
              <a:rPr lang="nl-NL" dirty="0" smtClean="0"/>
              <a:t>Inhoud:</a:t>
            </a:r>
          </a:p>
          <a:p>
            <a:pPr marL="0" indent="0">
              <a:buNone/>
            </a:pPr>
            <a:r>
              <a:rPr lang="nl-NL" dirty="0" smtClean="0"/>
              <a:t>Waar is er contact met voedsel </a:t>
            </a:r>
          </a:p>
          <a:p>
            <a:pPr marL="0" indent="0">
              <a:buNone/>
            </a:pPr>
            <a:r>
              <a:rPr lang="nl-NL" dirty="0" smtClean="0"/>
              <a:t>Wie heeft er allemaal contact met dat voedsel</a:t>
            </a:r>
          </a:p>
          <a:p>
            <a:pPr marL="0" indent="0">
              <a:buNone/>
            </a:pPr>
            <a:r>
              <a:rPr lang="nl-NL" dirty="0" smtClean="0"/>
              <a:t>Wat zijn de regels op stage</a:t>
            </a:r>
          </a:p>
          <a:p>
            <a:pPr marL="0" indent="0">
              <a:buNone/>
            </a:pPr>
            <a:r>
              <a:rPr lang="nl-NL" dirty="0" smtClean="0"/>
              <a:t>Waar kan je de HACCP regels vinden op je stage</a:t>
            </a:r>
          </a:p>
          <a:p>
            <a:pPr marL="0" indent="0">
              <a:buNone/>
            </a:pPr>
            <a:r>
              <a:rPr lang="nl-NL" dirty="0" smtClean="0"/>
              <a:t>Wat zou volgens jouw beter kunnen op stage wat betreft HACCP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3255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171</Words>
  <Application>Microsoft Office PowerPoint</Application>
  <PresentationFormat>Breedbeeld</PresentationFormat>
  <Paragraphs>39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HACCP</vt:lpstr>
      <vt:lpstr>Wat is HACCP</vt:lpstr>
      <vt:lpstr>Microbiologische gevaren</vt:lpstr>
      <vt:lpstr>Kleuren snijplanken</vt:lpstr>
      <vt:lpstr>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HACCP</dc:title>
  <dc:creator>Jente van der Mei</dc:creator>
  <cp:lastModifiedBy>Jente van der Mei</cp:lastModifiedBy>
  <cp:revision>2</cp:revision>
  <dcterms:created xsi:type="dcterms:W3CDTF">2019-05-10T09:33:53Z</dcterms:created>
  <dcterms:modified xsi:type="dcterms:W3CDTF">2019-05-10T09:45:41Z</dcterms:modified>
</cp:coreProperties>
</file>