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4" r:id="rId18"/>
    <p:sldId id="273" r:id="rId19"/>
    <p:sldId id="271" r:id="rId20"/>
    <p:sldId id="272" r:id="rId21"/>
    <p:sldId id="275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F0FF2D-A911-4539-B2A9-BB9778D2B04D}" v="95" dt="2025-03-20T08:37:24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co van Waardhuizen" userId="536f1707-15b1-49fb-ba25-fab88906ba51" providerId="ADAL" clId="{27F0FF2D-A911-4539-B2A9-BB9778D2B04D}"/>
    <pc:docChg chg="custSel addSld delSld modSld">
      <pc:chgData name="Jacco van Waardhuizen" userId="536f1707-15b1-49fb-ba25-fab88906ba51" providerId="ADAL" clId="{27F0FF2D-A911-4539-B2A9-BB9778D2B04D}" dt="2025-03-20T08:37:24.883" v="394"/>
      <pc:docMkLst>
        <pc:docMk/>
      </pc:docMkLst>
      <pc:sldChg chg="addSp delSp modSp new mod setBg">
        <pc:chgData name="Jacco van Waardhuizen" userId="536f1707-15b1-49fb-ba25-fab88906ba51" providerId="ADAL" clId="{27F0FF2D-A911-4539-B2A9-BB9778D2B04D}" dt="2025-03-19T14:04:14.924" v="48" actId="1076"/>
        <pc:sldMkLst>
          <pc:docMk/>
          <pc:sldMk cId="2743857705" sldId="256"/>
        </pc:sldMkLst>
        <pc:spChg chg="del">
          <ac:chgData name="Jacco van Waardhuizen" userId="536f1707-15b1-49fb-ba25-fab88906ba51" providerId="ADAL" clId="{27F0FF2D-A911-4539-B2A9-BB9778D2B04D}" dt="2025-03-19T14:02:02.282" v="1" actId="478"/>
          <ac:spMkLst>
            <pc:docMk/>
            <pc:sldMk cId="2743857705" sldId="256"/>
            <ac:spMk id="2" creationId="{847756C9-F418-4F17-E2EE-803F845CACD5}"/>
          </ac:spMkLst>
        </pc:spChg>
        <pc:spChg chg="del">
          <ac:chgData name="Jacco van Waardhuizen" userId="536f1707-15b1-49fb-ba25-fab88906ba51" providerId="ADAL" clId="{27F0FF2D-A911-4539-B2A9-BB9778D2B04D}" dt="2025-03-19T14:02:05.086" v="2" actId="478"/>
          <ac:spMkLst>
            <pc:docMk/>
            <pc:sldMk cId="2743857705" sldId="256"/>
            <ac:spMk id="3" creationId="{B3579649-9BDF-7697-B404-BA938F589D4C}"/>
          </ac:spMkLst>
        </pc:spChg>
        <pc:spChg chg="add mod">
          <ac:chgData name="Jacco van Waardhuizen" userId="536f1707-15b1-49fb-ba25-fab88906ba51" providerId="ADAL" clId="{27F0FF2D-A911-4539-B2A9-BB9778D2B04D}" dt="2025-03-19T14:04:14.924" v="48" actId="1076"/>
          <ac:spMkLst>
            <pc:docMk/>
            <pc:sldMk cId="2743857705" sldId="256"/>
            <ac:spMk id="5" creationId="{8CB595B4-850A-ABDF-01DF-29CC239D6143}"/>
          </ac:spMkLst>
        </pc:spChg>
        <pc:grpChg chg="add">
          <ac:chgData name="Jacco van Waardhuizen" userId="536f1707-15b1-49fb-ba25-fab88906ba51" providerId="ADAL" clId="{27F0FF2D-A911-4539-B2A9-BB9778D2B04D}" dt="2025-03-19T14:02:37.327" v="4" actId="26606"/>
          <ac:grpSpMkLst>
            <pc:docMk/>
            <pc:sldMk cId="2743857705" sldId="256"/>
            <ac:grpSpMk id="9" creationId="{63737881-458F-40AD-B72B-B57D267DC423}"/>
          </ac:grpSpMkLst>
        </pc:grpChg>
        <pc:picChg chg="add mod">
          <ac:chgData name="Jacco van Waardhuizen" userId="536f1707-15b1-49fb-ba25-fab88906ba51" providerId="ADAL" clId="{27F0FF2D-A911-4539-B2A9-BB9778D2B04D}" dt="2025-03-19T14:02:42.258" v="5" actId="1076"/>
          <ac:picMkLst>
            <pc:docMk/>
            <pc:sldMk cId="2743857705" sldId="256"/>
            <ac:picMk id="4" creationId="{4E178058-A04C-6F75-66FD-D8DDFAB984BA}"/>
          </ac:picMkLst>
        </pc:picChg>
      </pc:sldChg>
      <pc:sldChg chg="addSp delSp modSp new mod setBg">
        <pc:chgData name="Jacco van Waardhuizen" userId="536f1707-15b1-49fb-ba25-fab88906ba51" providerId="ADAL" clId="{27F0FF2D-A911-4539-B2A9-BB9778D2B04D}" dt="2025-03-20T08:35:55.787" v="374" actId="21"/>
        <pc:sldMkLst>
          <pc:docMk/>
          <pc:sldMk cId="4029205005" sldId="257"/>
        </pc:sldMkLst>
        <pc:spChg chg="del">
          <ac:chgData name="Jacco van Waardhuizen" userId="536f1707-15b1-49fb-ba25-fab88906ba51" providerId="ADAL" clId="{27F0FF2D-A911-4539-B2A9-BB9778D2B04D}" dt="2025-03-19T14:02:52.533" v="7" actId="478"/>
          <ac:spMkLst>
            <pc:docMk/>
            <pc:sldMk cId="4029205005" sldId="257"/>
            <ac:spMk id="2" creationId="{D112F460-35CA-BC15-1C47-82C169D853E6}"/>
          </ac:spMkLst>
        </pc:spChg>
        <pc:spChg chg="del">
          <ac:chgData name="Jacco van Waardhuizen" userId="536f1707-15b1-49fb-ba25-fab88906ba51" providerId="ADAL" clId="{27F0FF2D-A911-4539-B2A9-BB9778D2B04D}" dt="2025-03-19T14:02:55.200" v="8" actId="478"/>
          <ac:spMkLst>
            <pc:docMk/>
            <pc:sldMk cId="4029205005" sldId="257"/>
            <ac:spMk id="3" creationId="{08D9B614-9739-8B61-D2C1-9BCB7819B8FD}"/>
          </ac:spMkLst>
        </pc:spChg>
        <pc:picChg chg="add mod">
          <ac:chgData name="Jacco van Waardhuizen" userId="536f1707-15b1-49fb-ba25-fab88906ba51" providerId="ADAL" clId="{27F0FF2D-A911-4539-B2A9-BB9778D2B04D}" dt="2025-03-19T14:05:59.019" v="55" actId="14100"/>
          <ac:picMkLst>
            <pc:docMk/>
            <pc:sldMk cId="4029205005" sldId="257"/>
            <ac:picMk id="5" creationId="{5DDB5639-DC71-47C3-8A72-B5523ACD9E50}"/>
          </ac:picMkLst>
        </pc:picChg>
        <pc:picChg chg="add mod">
          <ac:chgData name="Jacco van Waardhuizen" userId="536f1707-15b1-49fb-ba25-fab88906ba51" providerId="ADAL" clId="{27F0FF2D-A911-4539-B2A9-BB9778D2B04D}" dt="2025-03-20T08:17:55.668" v="346"/>
          <ac:picMkLst>
            <pc:docMk/>
            <pc:sldMk cId="4029205005" sldId="257"/>
            <ac:picMk id="7" creationId="{202F037B-A296-C4F9-1B70-D7A399B0A068}"/>
          </ac:picMkLst>
        </pc:picChg>
        <pc:picChg chg="add mod">
          <ac:chgData name="Jacco van Waardhuizen" userId="536f1707-15b1-49fb-ba25-fab88906ba51" providerId="ADAL" clId="{27F0FF2D-A911-4539-B2A9-BB9778D2B04D}" dt="2025-03-20T08:23:16.853" v="357"/>
          <ac:picMkLst>
            <pc:docMk/>
            <pc:sldMk cId="4029205005" sldId="257"/>
            <ac:picMk id="9" creationId="{0F12FB71-4A21-1EE6-B3ED-260C86DE9158}"/>
          </ac:picMkLst>
        </pc:picChg>
        <pc:picChg chg="add del mod">
          <ac:chgData name="Jacco van Waardhuizen" userId="536f1707-15b1-49fb-ba25-fab88906ba51" providerId="ADAL" clId="{27F0FF2D-A911-4539-B2A9-BB9778D2B04D}" dt="2025-03-20T08:35:55.787" v="374" actId="21"/>
          <ac:picMkLst>
            <pc:docMk/>
            <pc:sldMk cId="4029205005" sldId="257"/>
            <ac:picMk id="1026" creationId="{47898048-BE02-2A3A-E064-D3BD82499FB2}"/>
          </ac:picMkLst>
        </pc:picChg>
      </pc:sldChg>
      <pc:sldChg chg="addSp delSp modSp new mod">
        <pc:chgData name="Jacco van Waardhuizen" userId="536f1707-15b1-49fb-ba25-fab88906ba51" providerId="ADAL" clId="{27F0FF2D-A911-4539-B2A9-BB9778D2B04D}" dt="2025-03-20T08:36:44.103" v="382" actId="478"/>
        <pc:sldMkLst>
          <pc:docMk/>
          <pc:sldMk cId="3783301336" sldId="258"/>
        </pc:sldMkLst>
        <pc:picChg chg="add del mod">
          <ac:chgData name="Jacco van Waardhuizen" userId="536f1707-15b1-49fb-ba25-fab88906ba51" providerId="ADAL" clId="{27F0FF2D-A911-4539-B2A9-BB9778D2B04D}" dt="2025-03-20T08:36:44.103" v="382" actId="478"/>
          <ac:picMkLst>
            <pc:docMk/>
            <pc:sldMk cId="3783301336" sldId="258"/>
            <ac:picMk id="2" creationId="{0122611D-3715-4F46-DE2A-DE4E8E38713D}"/>
          </ac:picMkLst>
        </pc:picChg>
        <pc:picChg chg="add mod">
          <ac:chgData name="Jacco van Waardhuizen" userId="536f1707-15b1-49fb-ba25-fab88906ba51" providerId="ADAL" clId="{27F0FF2D-A911-4539-B2A9-BB9778D2B04D}" dt="2025-03-19T14:08:54.807" v="75" actId="14100"/>
          <ac:picMkLst>
            <pc:docMk/>
            <pc:sldMk cId="3783301336" sldId="258"/>
            <ac:picMk id="3" creationId="{5174AD0A-A3A5-92AB-A761-42F23E75717E}"/>
          </ac:picMkLst>
        </pc:picChg>
        <pc:picChg chg="add mod">
          <ac:chgData name="Jacco van Waardhuizen" userId="536f1707-15b1-49fb-ba25-fab88906ba51" providerId="ADAL" clId="{27F0FF2D-A911-4539-B2A9-BB9778D2B04D}" dt="2025-03-20T08:23:51.111" v="358"/>
          <ac:picMkLst>
            <pc:docMk/>
            <pc:sldMk cId="3783301336" sldId="258"/>
            <ac:picMk id="4" creationId="{4BA5CCA9-491B-DBE7-13FE-D718C2F225B6}"/>
          </ac:picMkLst>
        </pc:picChg>
        <pc:picChg chg="add mod">
          <ac:chgData name="Jacco van Waardhuizen" userId="536f1707-15b1-49fb-ba25-fab88906ba51" providerId="ADAL" clId="{27F0FF2D-A911-4539-B2A9-BB9778D2B04D}" dt="2025-03-20T08:18:53.746" v="347"/>
          <ac:picMkLst>
            <pc:docMk/>
            <pc:sldMk cId="3783301336" sldId="258"/>
            <ac:picMk id="5" creationId="{83AAE6F9-C043-049B-F9AA-E212DC29BC7C}"/>
          </ac:picMkLst>
        </pc:picChg>
        <pc:picChg chg="add mod">
          <ac:chgData name="Jacco van Waardhuizen" userId="536f1707-15b1-49fb-ba25-fab88906ba51" providerId="ADAL" clId="{27F0FF2D-A911-4539-B2A9-BB9778D2B04D}" dt="2025-03-20T08:36:23.556" v="377"/>
          <ac:picMkLst>
            <pc:docMk/>
            <pc:sldMk cId="3783301336" sldId="258"/>
            <ac:picMk id="1026" creationId="{47898048-BE02-2A3A-E064-D3BD82499FB2}"/>
          </ac:picMkLst>
        </pc:picChg>
      </pc:sldChg>
      <pc:sldChg chg="addSp modSp add mod">
        <pc:chgData name="Jacco van Waardhuizen" userId="536f1707-15b1-49fb-ba25-fab88906ba51" providerId="ADAL" clId="{27F0FF2D-A911-4539-B2A9-BB9778D2B04D}" dt="2025-03-20T08:36:31.968" v="378"/>
        <pc:sldMkLst>
          <pc:docMk/>
          <pc:sldMk cId="2659191036" sldId="259"/>
        </pc:sldMkLst>
        <pc:picChg chg="add mod">
          <ac:chgData name="Jacco van Waardhuizen" userId="536f1707-15b1-49fb-ba25-fab88906ba51" providerId="ADAL" clId="{27F0FF2D-A911-4539-B2A9-BB9778D2B04D}" dt="2025-03-20T08:36:31.968" v="378"/>
          <ac:picMkLst>
            <pc:docMk/>
            <pc:sldMk cId="2659191036" sldId="259"/>
            <ac:picMk id="2" creationId="{B65AA9DE-886C-FC1D-A967-BB33BDF41309}"/>
          </ac:picMkLst>
        </pc:picChg>
        <pc:picChg chg="add mod">
          <ac:chgData name="Jacco van Waardhuizen" userId="536f1707-15b1-49fb-ba25-fab88906ba51" providerId="ADAL" clId="{27F0FF2D-A911-4539-B2A9-BB9778D2B04D}" dt="2025-03-19T14:10:48.312" v="84" actId="1076"/>
          <ac:picMkLst>
            <pc:docMk/>
            <pc:sldMk cId="2659191036" sldId="259"/>
            <ac:picMk id="3" creationId="{F52F19CA-160E-58D4-12B1-CA2EF61572E7}"/>
          </ac:picMkLst>
        </pc:picChg>
        <pc:picChg chg="add mod">
          <ac:chgData name="Jacco van Waardhuizen" userId="536f1707-15b1-49fb-ba25-fab88906ba51" providerId="ADAL" clId="{27F0FF2D-A911-4539-B2A9-BB9778D2B04D}" dt="2025-03-19T14:10:54.700" v="87" actId="1076"/>
          <ac:picMkLst>
            <pc:docMk/>
            <pc:sldMk cId="2659191036" sldId="259"/>
            <ac:picMk id="5" creationId="{99B4E117-2817-E6F1-5117-3C79995AB6EE}"/>
          </ac:picMkLst>
        </pc:picChg>
        <pc:picChg chg="add mod">
          <ac:chgData name="Jacco van Waardhuizen" userId="536f1707-15b1-49fb-ba25-fab88906ba51" providerId="ADAL" clId="{27F0FF2D-A911-4539-B2A9-BB9778D2B04D}" dt="2025-03-20T08:19:11.527" v="348"/>
          <ac:picMkLst>
            <pc:docMk/>
            <pc:sldMk cId="2659191036" sldId="259"/>
            <ac:picMk id="7" creationId="{C433C514-6CBA-6492-4178-0A26A777ABF3}"/>
          </ac:picMkLst>
        </pc:picChg>
        <pc:picChg chg="add mod">
          <ac:chgData name="Jacco van Waardhuizen" userId="536f1707-15b1-49fb-ba25-fab88906ba51" providerId="ADAL" clId="{27F0FF2D-A911-4539-B2A9-BB9778D2B04D}" dt="2025-03-20T08:20:43.651" v="352"/>
          <ac:picMkLst>
            <pc:docMk/>
            <pc:sldMk cId="2659191036" sldId="259"/>
            <ac:picMk id="9" creationId="{09E92302-636C-4539-3B36-2183DDF2163A}"/>
          </ac:picMkLst>
        </pc:picChg>
      </pc:sldChg>
      <pc:sldChg chg="addSp modSp add mod">
        <pc:chgData name="Jacco van Waardhuizen" userId="536f1707-15b1-49fb-ba25-fab88906ba51" providerId="ADAL" clId="{27F0FF2D-A911-4539-B2A9-BB9778D2B04D}" dt="2025-03-20T08:36:34.509" v="379"/>
        <pc:sldMkLst>
          <pc:docMk/>
          <pc:sldMk cId="3920448772" sldId="260"/>
        </pc:sldMkLst>
        <pc:picChg chg="add mod">
          <ac:chgData name="Jacco van Waardhuizen" userId="536f1707-15b1-49fb-ba25-fab88906ba51" providerId="ADAL" clId="{27F0FF2D-A911-4539-B2A9-BB9778D2B04D}" dt="2025-03-20T08:36:34.509" v="379"/>
          <ac:picMkLst>
            <pc:docMk/>
            <pc:sldMk cId="3920448772" sldId="260"/>
            <ac:picMk id="2" creationId="{E5FD1AC8-F0C5-F743-22DA-D857182A71C3}"/>
          </ac:picMkLst>
        </pc:picChg>
        <pc:picChg chg="add mod">
          <ac:chgData name="Jacco van Waardhuizen" userId="536f1707-15b1-49fb-ba25-fab88906ba51" providerId="ADAL" clId="{27F0FF2D-A911-4539-B2A9-BB9778D2B04D}" dt="2025-03-19T14:12:29.123" v="94" actId="1076"/>
          <ac:picMkLst>
            <pc:docMk/>
            <pc:sldMk cId="3920448772" sldId="260"/>
            <ac:picMk id="3" creationId="{E74BEEA0-504D-BF90-0BF3-4B3B026DA82E}"/>
          </ac:picMkLst>
        </pc:picChg>
        <pc:picChg chg="add mod">
          <ac:chgData name="Jacco van Waardhuizen" userId="536f1707-15b1-49fb-ba25-fab88906ba51" providerId="ADAL" clId="{27F0FF2D-A911-4539-B2A9-BB9778D2B04D}" dt="2025-03-20T08:19:33.171" v="349"/>
          <ac:picMkLst>
            <pc:docMk/>
            <pc:sldMk cId="3920448772" sldId="260"/>
            <ac:picMk id="5" creationId="{CF43C2A0-75D4-6A32-E85E-CE41EAB40303}"/>
          </ac:picMkLst>
        </pc:picChg>
        <pc:picChg chg="add mod">
          <ac:chgData name="Jacco van Waardhuizen" userId="536f1707-15b1-49fb-ba25-fab88906ba51" providerId="ADAL" clId="{27F0FF2D-A911-4539-B2A9-BB9778D2B04D}" dt="2025-03-20T08:19:58.440" v="350"/>
          <ac:picMkLst>
            <pc:docMk/>
            <pc:sldMk cId="3920448772" sldId="260"/>
            <ac:picMk id="7" creationId="{1F1CADBC-2A11-DE34-6019-51BB0BC70C70}"/>
          </ac:picMkLst>
        </pc:picChg>
        <pc:picChg chg="add mod">
          <ac:chgData name="Jacco van Waardhuizen" userId="536f1707-15b1-49fb-ba25-fab88906ba51" providerId="ADAL" clId="{27F0FF2D-A911-4539-B2A9-BB9778D2B04D}" dt="2025-03-20T08:20:10.548" v="351"/>
          <ac:picMkLst>
            <pc:docMk/>
            <pc:sldMk cId="3920448772" sldId="260"/>
            <ac:picMk id="9" creationId="{A254201C-226B-DAE9-D196-1EF37C37DCC9}"/>
          </ac:picMkLst>
        </pc:picChg>
      </pc:sldChg>
      <pc:sldChg chg="addSp modSp add mod">
        <pc:chgData name="Jacco van Waardhuizen" userId="536f1707-15b1-49fb-ba25-fab88906ba51" providerId="ADAL" clId="{27F0FF2D-A911-4539-B2A9-BB9778D2B04D}" dt="2025-03-20T08:36:36.849" v="380"/>
        <pc:sldMkLst>
          <pc:docMk/>
          <pc:sldMk cId="1652609844" sldId="261"/>
        </pc:sldMkLst>
        <pc:picChg chg="add mod">
          <ac:chgData name="Jacco van Waardhuizen" userId="536f1707-15b1-49fb-ba25-fab88906ba51" providerId="ADAL" clId="{27F0FF2D-A911-4539-B2A9-BB9778D2B04D}" dt="2025-03-20T08:36:36.849" v="380"/>
          <ac:picMkLst>
            <pc:docMk/>
            <pc:sldMk cId="1652609844" sldId="261"/>
            <ac:picMk id="2" creationId="{DD3CE7C4-24CE-E92B-6699-1B71D1C84F0E}"/>
          </ac:picMkLst>
        </pc:picChg>
        <pc:picChg chg="add mod">
          <ac:chgData name="Jacco van Waardhuizen" userId="536f1707-15b1-49fb-ba25-fab88906ba51" providerId="ADAL" clId="{27F0FF2D-A911-4539-B2A9-BB9778D2B04D}" dt="2025-03-19T14:15:30.270" v="146" actId="14100"/>
          <ac:picMkLst>
            <pc:docMk/>
            <pc:sldMk cId="1652609844" sldId="261"/>
            <ac:picMk id="3" creationId="{B8674B57-0804-14A5-B47A-3E70A18E7319}"/>
          </ac:picMkLst>
        </pc:picChg>
      </pc:sldChg>
      <pc:sldChg chg="addSp delSp modSp add mod">
        <pc:chgData name="Jacco van Waardhuizen" userId="536f1707-15b1-49fb-ba25-fab88906ba51" providerId="ADAL" clId="{27F0FF2D-A911-4539-B2A9-BB9778D2B04D}" dt="2025-03-20T08:36:46.831" v="383"/>
        <pc:sldMkLst>
          <pc:docMk/>
          <pc:sldMk cId="3582354617" sldId="262"/>
        </pc:sldMkLst>
        <pc:picChg chg="add mod">
          <ac:chgData name="Jacco van Waardhuizen" userId="536f1707-15b1-49fb-ba25-fab88906ba51" providerId="ADAL" clId="{27F0FF2D-A911-4539-B2A9-BB9778D2B04D}" dt="2025-03-20T08:36:46.831" v="383"/>
          <ac:picMkLst>
            <pc:docMk/>
            <pc:sldMk cId="3582354617" sldId="262"/>
            <ac:picMk id="2" creationId="{52F6FAE3-389A-60E7-E615-F4F39399D3CB}"/>
          </ac:picMkLst>
        </pc:picChg>
        <pc:picChg chg="add mod">
          <ac:chgData name="Jacco van Waardhuizen" userId="536f1707-15b1-49fb-ba25-fab88906ba51" providerId="ADAL" clId="{27F0FF2D-A911-4539-B2A9-BB9778D2B04D}" dt="2025-03-19T14:16:33.878" v="150" actId="1076"/>
          <ac:picMkLst>
            <pc:docMk/>
            <pc:sldMk cId="3582354617" sldId="262"/>
            <ac:picMk id="3" creationId="{ADEF68DD-601B-D995-D22A-62484EE05FC2}"/>
          </ac:picMkLst>
        </pc:picChg>
        <pc:picChg chg="add del mod">
          <ac:chgData name="Jacco van Waardhuizen" userId="536f1707-15b1-49fb-ba25-fab88906ba51" providerId="ADAL" clId="{27F0FF2D-A911-4539-B2A9-BB9778D2B04D}" dt="2025-03-19T14:19:19.289" v="164" actId="21"/>
          <ac:picMkLst>
            <pc:docMk/>
            <pc:sldMk cId="3582354617" sldId="262"/>
            <ac:picMk id="4" creationId="{E59FACF2-F787-B8FF-BE85-2CCD1583057B}"/>
          </ac:picMkLst>
        </pc:picChg>
        <pc:picChg chg="add mod">
          <ac:chgData name="Jacco van Waardhuizen" userId="536f1707-15b1-49fb-ba25-fab88906ba51" providerId="ADAL" clId="{27F0FF2D-A911-4539-B2A9-BB9778D2B04D}" dt="2025-03-19T14:18:35.214" v="157" actId="1076"/>
          <ac:picMkLst>
            <pc:docMk/>
            <pc:sldMk cId="3582354617" sldId="262"/>
            <ac:picMk id="1026" creationId="{AE291894-6D1D-22CB-6990-1C4E23A76AFF}"/>
          </ac:picMkLst>
        </pc:picChg>
      </pc:sldChg>
      <pc:sldChg chg="addSp modSp add mod">
        <pc:chgData name="Jacco van Waardhuizen" userId="536f1707-15b1-49fb-ba25-fab88906ba51" providerId="ADAL" clId="{27F0FF2D-A911-4539-B2A9-BB9778D2B04D}" dt="2025-03-20T08:36:49.212" v="384"/>
        <pc:sldMkLst>
          <pc:docMk/>
          <pc:sldMk cId="3905848387" sldId="263"/>
        </pc:sldMkLst>
        <pc:picChg chg="add mod">
          <ac:chgData name="Jacco van Waardhuizen" userId="536f1707-15b1-49fb-ba25-fab88906ba51" providerId="ADAL" clId="{27F0FF2D-A911-4539-B2A9-BB9778D2B04D}" dt="2025-03-20T08:36:49.212" v="384"/>
          <ac:picMkLst>
            <pc:docMk/>
            <pc:sldMk cId="3905848387" sldId="263"/>
            <ac:picMk id="2" creationId="{2FFB624E-3D04-6E4A-DA50-E3991A3A2128}"/>
          </ac:picMkLst>
        </pc:picChg>
        <pc:picChg chg="add mod">
          <ac:chgData name="Jacco van Waardhuizen" userId="536f1707-15b1-49fb-ba25-fab88906ba51" providerId="ADAL" clId="{27F0FF2D-A911-4539-B2A9-BB9778D2B04D}" dt="2025-03-19T14:19:10.576" v="162" actId="1076"/>
          <ac:picMkLst>
            <pc:docMk/>
            <pc:sldMk cId="3905848387" sldId="263"/>
            <ac:picMk id="3" creationId="{3B7F4F82-77BC-7C11-23D1-CE159A9C6226}"/>
          </ac:picMkLst>
        </pc:picChg>
        <pc:picChg chg="add mod">
          <ac:chgData name="Jacco van Waardhuizen" userId="536f1707-15b1-49fb-ba25-fab88906ba51" providerId="ADAL" clId="{27F0FF2D-A911-4539-B2A9-BB9778D2B04D}" dt="2025-03-19T14:19:25.531" v="166" actId="1076"/>
          <ac:picMkLst>
            <pc:docMk/>
            <pc:sldMk cId="3905848387" sldId="263"/>
            <ac:picMk id="4" creationId="{E59FACF2-F787-B8FF-BE85-2CCD1583057B}"/>
          </ac:picMkLst>
        </pc:picChg>
      </pc:sldChg>
      <pc:sldChg chg="addSp modSp add mod">
        <pc:chgData name="Jacco van Waardhuizen" userId="536f1707-15b1-49fb-ba25-fab88906ba51" providerId="ADAL" clId="{27F0FF2D-A911-4539-B2A9-BB9778D2B04D}" dt="2025-03-20T08:36:56.213" v="385"/>
        <pc:sldMkLst>
          <pc:docMk/>
          <pc:sldMk cId="3736404671" sldId="264"/>
        </pc:sldMkLst>
        <pc:picChg chg="add mod">
          <ac:chgData name="Jacco van Waardhuizen" userId="536f1707-15b1-49fb-ba25-fab88906ba51" providerId="ADAL" clId="{27F0FF2D-A911-4539-B2A9-BB9778D2B04D}" dt="2025-03-20T08:36:56.213" v="385"/>
          <ac:picMkLst>
            <pc:docMk/>
            <pc:sldMk cId="3736404671" sldId="264"/>
            <ac:picMk id="2" creationId="{DCF28702-EAB2-9158-36B4-28E95FC39CD4}"/>
          </ac:picMkLst>
        </pc:picChg>
        <pc:picChg chg="add mod">
          <ac:chgData name="Jacco van Waardhuizen" userId="536f1707-15b1-49fb-ba25-fab88906ba51" providerId="ADAL" clId="{27F0FF2D-A911-4539-B2A9-BB9778D2B04D}" dt="2025-03-19T14:20:15.580" v="168" actId="1076"/>
          <ac:picMkLst>
            <pc:docMk/>
            <pc:sldMk cId="3736404671" sldId="264"/>
            <ac:picMk id="3" creationId="{1F956940-F6F9-4613-2A41-40038795DC7E}"/>
          </ac:picMkLst>
        </pc:picChg>
        <pc:picChg chg="add mod">
          <ac:chgData name="Jacco van Waardhuizen" userId="536f1707-15b1-49fb-ba25-fab88906ba51" providerId="ADAL" clId="{27F0FF2D-A911-4539-B2A9-BB9778D2B04D}" dt="2025-03-20T08:21:04.362" v="353"/>
          <ac:picMkLst>
            <pc:docMk/>
            <pc:sldMk cId="3736404671" sldId="264"/>
            <ac:picMk id="5" creationId="{F508DD6A-C062-16A1-734E-30F06F827B89}"/>
          </ac:picMkLst>
        </pc:picChg>
        <pc:picChg chg="add mod">
          <ac:chgData name="Jacco van Waardhuizen" userId="536f1707-15b1-49fb-ba25-fab88906ba51" providerId="ADAL" clId="{27F0FF2D-A911-4539-B2A9-BB9778D2B04D}" dt="2025-03-20T08:21:22.846" v="354"/>
          <ac:picMkLst>
            <pc:docMk/>
            <pc:sldMk cId="3736404671" sldId="264"/>
            <ac:picMk id="7" creationId="{99B14904-B5B7-8983-899E-2C9A6D1737B8}"/>
          </ac:picMkLst>
        </pc:picChg>
        <pc:picChg chg="add mod">
          <ac:chgData name="Jacco van Waardhuizen" userId="536f1707-15b1-49fb-ba25-fab88906ba51" providerId="ADAL" clId="{27F0FF2D-A911-4539-B2A9-BB9778D2B04D}" dt="2025-03-19T14:21:42.448" v="178" actId="1076"/>
          <ac:picMkLst>
            <pc:docMk/>
            <pc:sldMk cId="3736404671" sldId="264"/>
            <ac:picMk id="9" creationId="{17421BEB-7A4B-BFEA-8384-A978B2BD26B3}"/>
          </ac:picMkLst>
        </pc:picChg>
        <pc:cxnChg chg="add">
          <ac:chgData name="Jacco van Waardhuizen" userId="536f1707-15b1-49fb-ba25-fab88906ba51" providerId="ADAL" clId="{27F0FF2D-A911-4539-B2A9-BB9778D2B04D}" dt="2025-03-19T14:22:18.284" v="179" actId="11529"/>
          <ac:cxnSpMkLst>
            <pc:docMk/>
            <pc:sldMk cId="3736404671" sldId="264"/>
            <ac:cxnSpMk id="11" creationId="{A744C3D0-A777-163A-A80F-3EAC6E63EC47}"/>
          </ac:cxnSpMkLst>
        </pc:cxnChg>
        <pc:cxnChg chg="add">
          <ac:chgData name="Jacco van Waardhuizen" userId="536f1707-15b1-49fb-ba25-fab88906ba51" providerId="ADAL" clId="{27F0FF2D-A911-4539-B2A9-BB9778D2B04D}" dt="2025-03-19T14:22:28.310" v="180" actId="11529"/>
          <ac:cxnSpMkLst>
            <pc:docMk/>
            <pc:sldMk cId="3736404671" sldId="264"/>
            <ac:cxnSpMk id="13" creationId="{AE82C7E4-E648-D6DB-4F03-AC0194594DD9}"/>
          </ac:cxnSpMkLst>
        </pc:cxnChg>
      </pc:sldChg>
      <pc:sldChg chg="addSp delSp modSp add mod">
        <pc:chgData name="Jacco van Waardhuizen" userId="536f1707-15b1-49fb-ba25-fab88906ba51" providerId="ADAL" clId="{27F0FF2D-A911-4539-B2A9-BB9778D2B04D}" dt="2025-03-20T08:37:00.124" v="386"/>
        <pc:sldMkLst>
          <pc:docMk/>
          <pc:sldMk cId="4093533442" sldId="265"/>
        </pc:sldMkLst>
        <pc:picChg chg="add mod">
          <ac:chgData name="Jacco van Waardhuizen" userId="536f1707-15b1-49fb-ba25-fab88906ba51" providerId="ADAL" clId="{27F0FF2D-A911-4539-B2A9-BB9778D2B04D}" dt="2025-03-20T08:37:00.124" v="386"/>
          <ac:picMkLst>
            <pc:docMk/>
            <pc:sldMk cId="4093533442" sldId="265"/>
            <ac:picMk id="2" creationId="{61A035D1-0DF4-355C-ADA1-F4723B444CE7}"/>
          </ac:picMkLst>
        </pc:picChg>
        <pc:picChg chg="del">
          <ac:chgData name="Jacco van Waardhuizen" userId="536f1707-15b1-49fb-ba25-fab88906ba51" providerId="ADAL" clId="{27F0FF2D-A911-4539-B2A9-BB9778D2B04D}" dt="2025-03-19T14:22:46.965" v="182" actId="478"/>
          <ac:picMkLst>
            <pc:docMk/>
            <pc:sldMk cId="4093533442" sldId="265"/>
            <ac:picMk id="3" creationId="{8A465B79-D515-DBF1-019F-374CF3895F57}"/>
          </ac:picMkLst>
        </pc:picChg>
        <pc:picChg chg="add mod">
          <ac:chgData name="Jacco van Waardhuizen" userId="536f1707-15b1-49fb-ba25-fab88906ba51" providerId="ADAL" clId="{27F0FF2D-A911-4539-B2A9-BB9778D2B04D}" dt="2025-03-19T14:23:25.272" v="194" actId="1076"/>
          <ac:picMkLst>
            <pc:docMk/>
            <pc:sldMk cId="4093533442" sldId="265"/>
            <ac:picMk id="4" creationId="{8B054E8D-5BE9-258D-E8E7-C2A95E49D9B1}"/>
          </ac:picMkLst>
        </pc:picChg>
        <pc:picChg chg="del mod">
          <ac:chgData name="Jacco van Waardhuizen" userId="536f1707-15b1-49fb-ba25-fab88906ba51" providerId="ADAL" clId="{27F0FF2D-A911-4539-B2A9-BB9778D2B04D}" dt="2025-03-19T14:23:19.708" v="191" actId="478"/>
          <ac:picMkLst>
            <pc:docMk/>
            <pc:sldMk cId="4093533442" sldId="265"/>
            <ac:picMk id="5" creationId="{B818AE04-2738-84B0-9578-69B63CA53934}"/>
          </ac:picMkLst>
        </pc:picChg>
        <pc:picChg chg="add mod">
          <ac:chgData name="Jacco van Waardhuizen" userId="536f1707-15b1-49fb-ba25-fab88906ba51" providerId="ADAL" clId="{27F0FF2D-A911-4539-B2A9-BB9778D2B04D}" dt="2025-03-19T14:23:36.848" v="196" actId="1076"/>
          <ac:picMkLst>
            <pc:docMk/>
            <pc:sldMk cId="4093533442" sldId="265"/>
            <ac:picMk id="6" creationId="{13D0B27B-6555-F53E-E45E-4390D53F8D0E}"/>
          </ac:picMkLst>
        </pc:picChg>
        <pc:picChg chg="del">
          <ac:chgData name="Jacco van Waardhuizen" userId="536f1707-15b1-49fb-ba25-fab88906ba51" providerId="ADAL" clId="{27F0FF2D-A911-4539-B2A9-BB9778D2B04D}" dt="2025-03-19T14:22:48.758" v="183" actId="478"/>
          <ac:picMkLst>
            <pc:docMk/>
            <pc:sldMk cId="4093533442" sldId="265"/>
            <ac:picMk id="7" creationId="{7F74C9C9-49E2-6CC0-9E1C-5907B6CC7433}"/>
          </ac:picMkLst>
        </pc:picChg>
        <pc:picChg chg="del">
          <ac:chgData name="Jacco van Waardhuizen" userId="536f1707-15b1-49fb-ba25-fab88906ba51" providerId="ADAL" clId="{27F0FF2D-A911-4539-B2A9-BB9778D2B04D}" dt="2025-03-19T14:23:02.388" v="189" actId="478"/>
          <ac:picMkLst>
            <pc:docMk/>
            <pc:sldMk cId="4093533442" sldId="265"/>
            <ac:picMk id="9" creationId="{3531E24F-6E5B-1679-06BE-CB6D7D2A891F}"/>
          </ac:picMkLst>
        </pc:picChg>
        <pc:cxnChg chg="del mod">
          <ac:chgData name="Jacco van Waardhuizen" userId="536f1707-15b1-49fb-ba25-fab88906ba51" providerId="ADAL" clId="{27F0FF2D-A911-4539-B2A9-BB9778D2B04D}" dt="2025-03-19T14:22:58.534" v="187" actId="478"/>
          <ac:cxnSpMkLst>
            <pc:docMk/>
            <pc:sldMk cId="4093533442" sldId="265"/>
            <ac:cxnSpMk id="11" creationId="{3ABB65BE-0F52-A8EF-8EA9-1C1F39F4D1D5}"/>
          </ac:cxnSpMkLst>
        </pc:cxnChg>
        <pc:cxnChg chg="del mod">
          <ac:chgData name="Jacco van Waardhuizen" userId="536f1707-15b1-49fb-ba25-fab88906ba51" providerId="ADAL" clId="{27F0FF2D-A911-4539-B2A9-BB9778D2B04D}" dt="2025-03-19T14:23:00.766" v="188" actId="478"/>
          <ac:cxnSpMkLst>
            <pc:docMk/>
            <pc:sldMk cId="4093533442" sldId="265"/>
            <ac:cxnSpMk id="13" creationId="{68012F9F-B438-7F0E-DE39-D13669CAB13F}"/>
          </ac:cxnSpMkLst>
        </pc:cxnChg>
      </pc:sldChg>
      <pc:sldChg chg="addSp delSp modSp add mod">
        <pc:chgData name="Jacco van Waardhuizen" userId="536f1707-15b1-49fb-ba25-fab88906ba51" providerId="ADAL" clId="{27F0FF2D-A911-4539-B2A9-BB9778D2B04D}" dt="2025-03-20T08:37:02.511" v="387"/>
        <pc:sldMkLst>
          <pc:docMk/>
          <pc:sldMk cId="2665741275" sldId="266"/>
        </pc:sldMkLst>
        <pc:spChg chg="add mod">
          <ac:chgData name="Jacco van Waardhuizen" userId="536f1707-15b1-49fb-ba25-fab88906ba51" providerId="ADAL" clId="{27F0FF2D-A911-4539-B2A9-BB9778D2B04D}" dt="2025-03-19T14:25:27.147" v="226" actId="1076"/>
          <ac:spMkLst>
            <pc:docMk/>
            <pc:sldMk cId="2665741275" sldId="266"/>
            <ac:spMk id="10" creationId="{7B8774D7-02DA-50C9-4A7B-0F72FAF5A55A}"/>
          </ac:spMkLst>
        </pc:spChg>
        <pc:spChg chg="add mod">
          <ac:chgData name="Jacco van Waardhuizen" userId="536f1707-15b1-49fb-ba25-fab88906ba51" providerId="ADAL" clId="{27F0FF2D-A911-4539-B2A9-BB9778D2B04D}" dt="2025-03-19T14:25:33.603" v="230" actId="20577"/>
          <ac:spMkLst>
            <pc:docMk/>
            <pc:sldMk cId="2665741275" sldId="266"/>
            <ac:spMk id="12" creationId="{8C14678A-9DF0-8D3A-8831-5C0297668892}"/>
          </ac:spMkLst>
        </pc:spChg>
        <pc:picChg chg="add mod">
          <ac:chgData name="Jacco van Waardhuizen" userId="536f1707-15b1-49fb-ba25-fab88906ba51" providerId="ADAL" clId="{27F0FF2D-A911-4539-B2A9-BB9778D2B04D}" dt="2025-03-20T08:37:02.511" v="387"/>
          <ac:picMkLst>
            <pc:docMk/>
            <pc:sldMk cId="2665741275" sldId="266"/>
            <ac:picMk id="2" creationId="{28667975-B3CD-451B-E8A4-D8D285FC3596}"/>
          </ac:picMkLst>
        </pc:picChg>
        <pc:picChg chg="del">
          <ac:chgData name="Jacco van Waardhuizen" userId="536f1707-15b1-49fb-ba25-fab88906ba51" providerId="ADAL" clId="{27F0FF2D-A911-4539-B2A9-BB9778D2B04D}" dt="2025-03-19T14:23:53.793" v="198" actId="478"/>
          <ac:picMkLst>
            <pc:docMk/>
            <pc:sldMk cId="2665741275" sldId="266"/>
            <ac:picMk id="3" creationId="{979FFE09-2EA3-1A85-9967-3F29F9A92C11}"/>
          </ac:picMkLst>
        </pc:picChg>
        <pc:picChg chg="add mod">
          <ac:chgData name="Jacco van Waardhuizen" userId="536f1707-15b1-49fb-ba25-fab88906ba51" providerId="ADAL" clId="{27F0FF2D-A911-4539-B2A9-BB9778D2B04D}" dt="2025-03-20T08:21:45.676" v="355"/>
          <ac:picMkLst>
            <pc:docMk/>
            <pc:sldMk cId="2665741275" sldId="266"/>
            <ac:picMk id="4" creationId="{343D9340-9F74-8DDE-6820-7FC53AC25D8F}"/>
          </ac:picMkLst>
        </pc:picChg>
        <pc:picChg chg="del">
          <ac:chgData name="Jacco van Waardhuizen" userId="536f1707-15b1-49fb-ba25-fab88906ba51" providerId="ADAL" clId="{27F0FF2D-A911-4539-B2A9-BB9778D2B04D}" dt="2025-03-19T14:23:55.233" v="199" actId="478"/>
          <ac:picMkLst>
            <pc:docMk/>
            <pc:sldMk cId="2665741275" sldId="266"/>
            <ac:picMk id="5" creationId="{0B68FA16-89C5-6AE4-66F2-509CF6DE1754}"/>
          </ac:picMkLst>
        </pc:picChg>
        <pc:picChg chg="mod">
          <ac:chgData name="Jacco van Waardhuizen" userId="536f1707-15b1-49fb-ba25-fab88906ba51" providerId="ADAL" clId="{27F0FF2D-A911-4539-B2A9-BB9778D2B04D}" dt="2025-03-19T14:23:57.465" v="200" actId="1076"/>
          <ac:picMkLst>
            <pc:docMk/>
            <pc:sldMk cId="2665741275" sldId="266"/>
            <ac:picMk id="7" creationId="{33010D84-29A9-0830-F297-5D9AD20D4125}"/>
          </ac:picMkLst>
        </pc:picChg>
        <pc:picChg chg="add mod">
          <ac:chgData name="Jacco van Waardhuizen" userId="536f1707-15b1-49fb-ba25-fab88906ba51" providerId="ADAL" clId="{27F0FF2D-A911-4539-B2A9-BB9778D2B04D}" dt="2025-03-20T08:21:57.334" v="356"/>
          <ac:picMkLst>
            <pc:docMk/>
            <pc:sldMk cId="2665741275" sldId="266"/>
            <ac:picMk id="8" creationId="{DB20763B-0B88-CEAF-AA72-03B402DF25C2}"/>
          </ac:picMkLst>
        </pc:picChg>
        <pc:picChg chg="mod">
          <ac:chgData name="Jacco van Waardhuizen" userId="536f1707-15b1-49fb-ba25-fab88906ba51" providerId="ADAL" clId="{27F0FF2D-A911-4539-B2A9-BB9778D2B04D}" dt="2025-03-19T14:25:02.220" v="211" actId="14100"/>
          <ac:picMkLst>
            <pc:docMk/>
            <pc:sldMk cId="2665741275" sldId="266"/>
            <ac:picMk id="9" creationId="{EF70A059-BF89-FB0D-6DC5-C51FCBEFFD3A}"/>
          </ac:picMkLst>
        </pc:picChg>
        <pc:cxnChg chg="del mod">
          <ac:chgData name="Jacco van Waardhuizen" userId="536f1707-15b1-49fb-ba25-fab88906ba51" providerId="ADAL" clId="{27F0FF2D-A911-4539-B2A9-BB9778D2B04D}" dt="2025-03-19T14:23:59.107" v="201" actId="478"/>
          <ac:cxnSpMkLst>
            <pc:docMk/>
            <pc:sldMk cId="2665741275" sldId="266"/>
            <ac:cxnSpMk id="11" creationId="{DCA29590-3B2C-9AEA-BAC6-45A000B06914}"/>
          </ac:cxnSpMkLst>
        </pc:cxnChg>
        <pc:cxnChg chg="del mod">
          <ac:chgData name="Jacco van Waardhuizen" userId="536f1707-15b1-49fb-ba25-fab88906ba51" providerId="ADAL" clId="{27F0FF2D-A911-4539-B2A9-BB9778D2B04D}" dt="2025-03-19T14:24:01.308" v="202" actId="478"/>
          <ac:cxnSpMkLst>
            <pc:docMk/>
            <pc:sldMk cId="2665741275" sldId="266"/>
            <ac:cxnSpMk id="13" creationId="{92A0F098-72BE-8330-FFC8-A9936F5EBB9B}"/>
          </ac:cxnSpMkLst>
        </pc:cxnChg>
        <pc:cxnChg chg="add">
          <ac:chgData name="Jacco van Waardhuizen" userId="536f1707-15b1-49fb-ba25-fab88906ba51" providerId="ADAL" clId="{27F0FF2D-A911-4539-B2A9-BB9778D2B04D}" dt="2025-03-19T14:25:43.726" v="231" actId="11529"/>
          <ac:cxnSpMkLst>
            <pc:docMk/>
            <pc:sldMk cId="2665741275" sldId="266"/>
            <ac:cxnSpMk id="15" creationId="{EF3984DC-04C9-F6B8-D1F6-051991914476}"/>
          </ac:cxnSpMkLst>
        </pc:cxnChg>
        <pc:cxnChg chg="add">
          <ac:chgData name="Jacco van Waardhuizen" userId="536f1707-15b1-49fb-ba25-fab88906ba51" providerId="ADAL" clId="{27F0FF2D-A911-4539-B2A9-BB9778D2B04D}" dt="2025-03-19T14:25:54.929" v="232" actId="11529"/>
          <ac:cxnSpMkLst>
            <pc:docMk/>
            <pc:sldMk cId="2665741275" sldId="266"/>
            <ac:cxnSpMk id="17" creationId="{11BB9012-D496-E5BC-29B3-DDCEE016C88D}"/>
          </ac:cxnSpMkLst>
        </pc:cxnChg>
      </pc:sldChg>
      <pc:sldChg chg="addSp delSp modSp add mod">
        <pc:chgData name="Jacco van Waardhuizen" userId="536f1707-15b1-49fb-ba25-fab88906ba51" providerId="ADAL" clId="{27F0FF2D-A911-4539-B2A9-BB9778D2B04D}" dt="2025-03-20T08:37:05.270" v="388"/>
        <pc:sldMkLst>
          <pc:docMk/>
          <pc:sldMk cId="1507213105" sldId="267"/>
        </pc:sldMkLst>
        <pc:spChg chg="del mod">
          <ac:chgData name="Jacco van Waardhuizen" userId="536f1707-15b1-49fb-ba25-fab88906ba51" providerId="ADAL" clId="{27F0FF2D-A911-4539-B2A9-BB9778D2B04D}" dt="2025-03-19T14:27:07.702" v="250" actId="478"/>
          <ac:spMkLst>
            <pc:docMk/>
            <pc:sldMk cId="1507213105" sldId="267"/>
            <ac:spMk id="10" creationId="{D5BA1B20-B38C-5C42-AF4F-7BB5A071F261}"/>
          </ac:spMkLst>
        </pc:spChg>
        <pc:spChg chg="del mod">
          <ac:chgData name="Jacco van Waardhuizen" userId="536f1707-15b1-49fb-ba25-fab88906ba51" providerId="ADAL" clId="{27F0FF2D-A911-4539-B2A9-BB9778D2B04D}" dt="2025-03-19T14:26:38.243" v="242" actId="478"/>
          <ac:spMkLst>
            <pc:docMk/>
            <pc:sldMk cId="1507213105" sldId="267"/>
            <ac:spMk id="12" creationId="{559E4C0F-B9FE-F9A8-327D-22E1DD1E54B5}"/>
          </ac:spMkLst>
        </pc:spChg>
        <pc:picChg chg="add mod">
          <ac:chgData name="Jacco van Waardhuizen" userId="536f1707-15b1-49fb-ba25-fab88906ba51" providerId="ADAL" clId="{27F0FF2D-A911-4539-B2A9-BB9778D2B04D}" dt="2025-03-20T08:37:05.270" v="388"/>
          <ac:picMkLst>
            <pc:docMk/>
            <pc:sldMk cId="1507213105" sldId="267"/>
            <ac:picMk id="2" creationId="{D1E3B306-8CB7-7654-38FB-17AB721E48E9}"/>
          </ac:picMkLst>
        </pc:picChg>
        <pc:picChg chg="add mod">
          <ac:chgData name="Jacco van Waardhuizen" userId="536f1707-15b1-49fb-ba25-fab88906ba51" providerId="ADAL" clId="{27F0FF2D-A911-4539-B2A9-BB9778D2B04D}" dt="2025-03-19T14:27:09.930" v="251" actId="1076"/>
          <ac:picMkLst>
            <pc:docMk/>
            <pc:sldMk cId="1507213105" sldId="267"/>
            <ac:picMk id="3" creationId="{EDBCBCFF-5F87-844D-798E-ACD6525809DC}"/>
          </ac:picMkLst>
        </pc:picChg>
        <pc:picChg chg="del">
          <ac:chgData name="Jacco van Waardhuizen" userId="536f1707-15b1-49fb-ba25-fab88906ba51" providerId="ADAL" clId="{27F0FF2D-A911-4539-B2A9-BB9778D2B04D}" dt="2025-03-19T14:26:21.852" v="235" actId="478"/>
          <ac:picMkLst>
            <pc:docMk/>
            <pc:sldMk cId="1507213105" sldId="267"/>
            <ac:picMk id="4" creationId="{C76AF316-FE91-4807-8E97-DB6472B92B19}"/>
          </ac:picMkLst>
        </pc:picChg>
        <pc:picChg chg="add mod">
          <ac:chgData name="Jacco van Waardhuizen" userId="536f1707-15b1-49fb-ba25-fab88906ba51" providerId="ADAL" clId="{27F0FF2D-A911-4539-B2A9-BB9778D2B04D}" dt="2025-03-19T14:27:35.676" v="258" actId="1076"/>
          <ac:picMkLst>
            <pc:docMk/>
            <pc:sldMk cId="1507213105" sldId="267"/>
            <ac:picMk id="5" creationId="{834AC065-16FE-8E7F-427D-55BC70AEC9EB}"/>
          </ac:picMkLst>
        </pc:picChg>
        <pc:picChg chg="del">
          <ac:chgData name="Jacco van Waardhuizen" userId="536f1707-15b1-49fb-ba25-fab88906ba51" providerId="ADAL" clId="{27F0FF2D-A911-4539-B2A9-BB9778D2B04D}" dt="2025-03-19T14:26:25.557" v="236" actId="478"/>
          <ac:picMkLst>
            <pc:docMk/>
            <pc:sldMk cId="1507213105" sldId="267"/>
            <ac:picMk id="7" creationId="{DB954814-A2A3-C24C-4992-520F38899AE5}"/>
          </ac:picMkLst>
        </pc:picChg>
        <pc:picChg chg="del">
          <ac:chgData name="Jacco van Waardhuizen" userId="536f1707-15b1-49fb-ba25-fab88906ba51" providerId="ADAL" clId="{27F0FF2D-A911-4539-B2A9-BB9778D2B04D}" dt="2025-03-19T14:26:29.084" v="238" actId="478"/>
          <ac:picMkLst>
            <pc:docMk/>
            <pc:sldMk cId="1507213105" sldId="267"/>
            <ac:picMk id="8" creationId="{DCFA38C4-E6AC-3C1C-AE99-F3CEE2D3D8F3}"/>
          </ac:picMkLst>
        </pc:picChg>
        <pc:picChg chg="mod ord">
          <ac:chgData name="Jacco van Waardhuizen" userId="536f1707-15b1-49fb-ba25-fab88906ba51" providerId="ADAL" clId="{27F0FF2D-A911-4539-B2A9-BB9778D2B04D}" dt="2025-03-19T14:27:23.318" v="256" actId="1076"/>
          <ac:picMkLst>
            <pc:docMk/>
            <pc:sldMk cId="1507213105" sldId="267"/>
            <ac:picMk id="9" creationId="{1D6F32BC-FDF9-6B00-0C10-1C1AC03FE0C9}"/>
          </ac:picMkLst>
        </pc:picChg>
        <pc:cxnChg chg="del mod">
          <ac:chgData name="Jacco van Waardhuizen" userId="536f1707-15b1-49fb-ba25-fab88906ba51" providerId="ADAL" clId="{27F0FF2D-A911-4539-B2A9-BB9778D2B04D}" dt="2025-03-19T14:26:31.124" v="239" actId="478"/>
          <ac:cxnSpMkLst>
            <pc:docMk/>
            <pc:sldMk cId="1507213105" sldId="267"/>
            <ac:cxnSpMk id="15" creationId="{BE0F5799-C830-88E8-D901-F4BD6CC5C620}"/>
          </ac:cxnSpMkLst>
        </pc:cxnChg>
        <pc:cxnChg chg="del mod">
          <ac:chgData name="Jacco van Waardhuizen" userId="536f1707-15b1-49fb-ba25-fab88906ba51" providerId="ADAL" clId="{27F0FF2D-A911-4539-B2A9-BB9778D2B04D}" dt="2025-03-19T14:26:27.368" v="237" actId="478"/>
          <ac:cxnSpMkLst>
            <pc:docMk/>
            <pc:sldMk cId="1507213105" sldId="267"/>
            <ac:cxnSpMk id="17" creationId="{FCCB9738-A6CC-5906-1359-7E519449DE36}"/>
          </ac:cxnSpMkLst>
        </pc:cxnChg>
      </pc:sldChg>
      <pc:sldChg chg="addSp delSp modSp add mod">
        <pc:chgData name="Jacco van Waardhuizen" userId="536f1707-15b1-49fb-ba25-fab88906ba51" providerId="ADAL" clId="{27F0FF2D-A911-4539-B2A9-BB9778D2B04D}" dt="2025-03-20T08:37:07.653" v="389"/>
        <pc:sldMkLst>
          <pc:docMk/>
          <pc:sldMk cId="977578500" sldId="268"/>
        </pc:sldMkLst>
        <pc:spChg chg="del">
          <ac:chgData name="Jacco van Waardhuizen" userId="536f1707-15b1-49fb-ba25-fab88906ba51" providerId="ADAL" clId="{27F0FF2D-A911-4539-B2A9-BB9778D2B04D}" dt="2025-03-19T14:27:46.604" v="261" actId="478"/>
          <ac:spMkLst>
            <pc:docMk/>
            <pc:sldMk cId="977578500" sldId="268"/>
            <ac:spMk id="10" creationId="{F84AF8CD-D145-BB3C-D690-0C6DDA99C5E8}"/>
          </ac:spMkLst>
        </pc:spChg>
        <pc:spChg chg="del">
          <ac:chgData name="Jacco van Waardhuizen" userId="536f1707-15b1-49fb-ba25-fab88906ba51" providerId="ADAL" clId="{27F0FF2D-A911-4539-B2A9-BB9778D2B04D}" dt="2025-03-19T14:27:48.727" v="262" actId="478"/>
          <ac:spMkLst>
            <pc:docMk/>
            <pc:sldMk cId="977578500" sldId="268"/>
            <ac:spMk id="12" creationId="{C68D893E-85C6-C117-0504-1A6FF037B5AC}"/>
          </ac:spMkLst>
        </pc:spChg>
        <pc:picChg chg="add mod">
          <ac:chgData name="Jacco van Waardhuizen" userId="536f1707-15b1-49fb-ba25-fab88906ba51" providerId="ADAL" clId="{27F0FF2D-A911-4539-B2A9-BB9778D2B04D}" dt="2025-03-20T08:37:07.653" v="389"/>
          <ac:picMkLst>
            <pc:docMk/>
            <pc:sldMk cId="977578500" sldId="268"/>
            <ac:picMk id="2" creationId="{3A1D4DFD-3595-1874-A657-B19D397630CF}"/>
          </ac:picMkLst>
        </pc:picChg>
        <pc:picChg chg="add mod">
          <ac:chgData name="Jacco van Waardhuizen" userId="536f1707-15b1-49fb-ba25-fab88906ba51" providerId="ADAL" clId="{27F0FF2D-A911-4539-B2A9-BB9778D2B04D}" dt="2025-03-19T14:28:26.199" v="273" actId="1076"/>
          <ac:picMkLst>
            <pc:docMk/>
            <pc:sldMk cId="977578500" sldId="268"/>
            <ac:picMk id="3" creationId="{9A2A0766-0E9B-ECD3-4940-EE0A4992F0D8}"/>
          </ac:picMkLst>
        </pc:picChg>
        <pc:picChg chg="del">
          <ac:chgData name="Jacco van Waardhuizen" userId="536f1707-15b1-49fb-ba25-fab88906ba51" providerId="ADAL" clId="{27F0FF2D-A911-4539-B2A9-BB9778D2B04D}" dt="2025-03-19T14:27:41.886" v="259" actId="478"/>
          <ac:picMkLst>
            <pc:docMk/>
            <pc:sldMk cId="977578500" sldId="268"/>
            <ac:picMk id="4" creationId="{CCA60C23-1312-3C26-1E96-F188E95F0C39}"/>
          </ac:picMkLst>
        </pc:picChg>
        <pc:picChg chg="add mod">
          <ac:chgData name="Jacco van Waardhuizen" userId="536f1707-15b1-49fb-ba25-fab88906ba51" providerId="ADAL" clId="{27F0FF2D-A911-4539-B2A9-BB9778D2B04D}" dt="2025-03-19T14:28:45.370" v="278" actId="1076"/>
          <ac:picMkLst>
            <pc:docMk/>
            <pc:sldMk cId="977578500" sldId="268"/>
            <ac:picMk id="5" creationId="{EEDEFBA6-8074-20B0-F836-070B32B23410}"/>
          </ac:picMkLst>
        </pc:picChg>
        <pc:picChg chg="del">
          <ac:chgData name="Jacco van Waardhuizen" userId="536f1707-15b1-49fb-ba25-fab88906ba51" providerId="ADAL" clId="{27F0FF2D-A911-4539-B2A9-BB9778D2B04D}" dt="2025-03-19T14:27:43.612" v="260" actId="478"/>
          <ac:picMkLst>
            <pc:docMk/>
            <pc:sldMk cId="977578500" sldId="268"/>
            <ac:picMk id="7" creationId="{0D8313E0-CD84-EC39-0467-7CBBF3EE7213}"/>
          </ac:picMkLst>
        </pc:picChg>
        <pc:picChg chg="del">
          <ac:chgData name="Jacco van Waardhuizen" userId="536f1707-15b1-49fb-ba25-fab88906ba51" providerId="ADAL" clId="{27F0FF2D-A911-4539-B2A9-BB9778D2B04D}" dt="2025-03-19T14:27:54.675" v="265" actId="478"/>
          <ac:picMkLst>
            <pc:docMk/>
            <pc:sldMk cId="977578500" sldId="268"/>
            <ac:picMk id="8" creationId="{133107F6-3BAC-6384-A4A7-B66285FB1BCB}"/>
          </ac:picMkLst>
        </pc:picChg>
        <pc:picChg chg="mod ord">
          <ac:chgData name="Jacco van Waardhuizen" userId="536f1707-15b1-49fb-ba25-fab88906ba51" providerId="ADAL" clId="{27F0FF2D-A911-4539-B2A9-BB9778D2B04D}" dt="2025-03-19T14:28:32.391" v="276" actId="1076"/>
          <ac:picMkLst>
            <pc:docMk/>
            <pc:sldMk cId="977578500" sldId="268"/>
            <ac:picMk id="9" creationId="{6D400E6E-FE84-8B0B-3D81-8891EADA5006}"/>
          </ac:picMkLst>
        </pc:picChg>
        <pc:cxnChg chg="del mod">
          <ac:chgData name="Jacco van Waardhuizen" userId="536f1707-15b1-49fb-ba25-fab88906ba51" providerId="ADAL" clId="{27F0FF2D-A911-4539-B2A9-BB9778D2B04D}" dt="2025-03-19T14:27:50.661" v="263" actId="478"/>
          <ac:cxnSpMkLst>
            <pc:docMk/>
            <pc:sldMk cId="977578500" sldId="268"/>
            <ac:cxnSpMk id="15" creationId="{6806458B-6307-73EB-3F13-E0B9CD22AB01}"/>
          </ac:cxnSpMkLst>
        </pc:cxnChg>
        <pc:cxnChg chg="del mod">
          <ac:chgData name="Jacco van Waardhuizen" userId="536f1707-15b1-49fb-ba25-fab88906ba51" providerId="ADAL" clId="{27F0FF2D-A911-4539-B2A9-BB9778D2B04D}" dt="2025-03-19T14:27:52.874" v="264" actId="478"/>
          <ac:cxnSpMkLst>
            <pc:docMk/>
            <pc:sldMk cId="977578500" sldId="268"/>
            <ac:cxnSpMk id="17" creationId="{FA7631C9-1405-A791-2183-8409E5A8364B}"/>
          </ac:cxnSpMkLst>
        </pc:cxnChg>
      </pc:sldChg>
      <pc:sldChg chg="new del">
        <pc:chgData name="Jacco van Waardhuizen" userId="536f1707-15b1-49fb-ba25-fab88906ba51" providerId="ADAL" clId="{27F0FF2D-A911-4539-B2A9-BB9778D2B04D}" dt="2025-03-19T14:30:45.877" v="294" actId="47"/>
        <pc:sldMkLst>
          <pc:docMk/>
          <pc:sldMk cId="820854160" sldId="269"/>
        </pc:sldMkLst>
      </pc:sldChg>
      <pc:sldChg chg="addSp modSp add del mod">
        <pc:chgData name="Jacco van Waardhuizen" userId="536f1707-15b1-49fb-ba25-fab88906ba51" providerId="ADAL" clId="{27F0FF2D-A911-4539-B2A9-BB9778D2B04D}" dt="2025-03-20T08:29:22.718" v="370" actId="47"/>
        <pc:sldMkLst>
          <pc:docMk/>
          <pc:sldMk cId="3888938586" sldId="270"/>
        </pc:sldMkLst>
        <pc:picChg chg="add mod">
          <ac:chgData name="Jacco van Waardhuizen" userId="536f1707-15b1-49fb-ba25-fab88906ba51" providerId="ADAL" clId="{27F0FF2D-A911-4539-B2A9-BB9778D2B04D}" dt="2025-03-19T14:33:34.498" v="315" actId="1076"/>
          <ac:picMkLst>
            <pc:docMk/>
            <pc:sldMk cId="3888938586" sldId="270"/>
            <ac:picMk id="3" creationId="{7E527934-9526-1B75-7608-60A434E1B2C8}"/>
          </ac:picMkLst>
        </pc:picChg>
        <pc:picChg chg="add mod">
          <ac:chgData name="Jacco van Waardhuizen" userId="536f1707-15b1-49fb-ba25-fab88906ba51" providerId="ADAL" clId="{27F0FF2D-A911-4539-B2A9-BB9778D2B04D}" dt="2025-03-20T08:25:33.736" v="362"/>
          <ac:picMkLst>
            <pc:docMk/>
            <pc:sldMk cId="3888938586" sldId="270"/>
            <ac:picMk id="4" creationId="{3F49CA03-A8E1-096E-34F9-EFF32FC76478}"/>
          </ac:picMkLst>
        </pc:picChg>
        <pc:picChg chg="add mod">
          <ac:chgData name="Jacco van Waardhuizen" userId="536f1707-15b1-49fb-ba25-fab88906ba51" providerId="ADAL" clId="{27F0FF2D-A911-4539-B2A9-BB9778D2B04D}" dt="2025-03-20T08:25:19.528" v="361"/>
          <ac:picMkLst>
            <pc:docMk/>
            <pc:sldMk cId="3888938586" sldId="270"/>
            <ac:picMk id="5" creationId="{90C0206C-D3B9-2912-E15C-86EE3BE7BECD}"/>
          </ac:picMkLst>
        </pc:picChg>
      </pc:sldChg>
      <pc:sldChg chg="addSp modSp add mod">
        <pc:chgData name="Jacco van Waardhuizen" userId="536f1707-15b1-49fb-ba25-fab88906ba51" providerId="ADAL" clId="{27F0FF2D-A911-4539-B2A9-BB9778D2B04D}" dt="2025-03-20T08:37:19.122" v="392"/>
        <pc:sldMkLst>
          <pc:docMk/>
          <pc:sldMk cId="2843781601" sldId="271"/>
        </pc:sldMkLst>
        <pc:picChg chg="add mod">
          <ac:chgData name="Jacco van Waardhuizen" userId="536f1707-15b1-49fb-ba25-fab88906ba51" providerId="ADAL" clId="{27F0FF2D-A911-4539-B2A9-BB9778D2B04D}" dt="2025-03-20T08:37:19.122" v="392"/>
          <ac:picMkLst>
            <pc:docMk/>
            <pc:sldMk cId="2843781601" sldId="271"/>
            <ac:picMk id="2" creationId="{9CA19B80-E266-E2B0-9105-6B7D7023288D}"/>
          </ac:picMkLst>
        </pc:picChg>
        <pc:picChg chg="add mod">
          <ac:chgData name="Jacco van Waardhuizen" userId="536f1707-15b1-49fb-ba25-fab88906ba51" providerId="ADAL" clId="{27F0FF2D-A911-4539-B2A9-BB9778D2B04D}" dt="2025-03-19T14:35:17.134" v="327" actId="1076"/>
          <ac:picMkLst>
            <pc:docMk/>
            <pc:sldMk cId="2843781601" sldId="271"/>
            <ac:picMk id="3" creationId="{D031A7DC-BE59-BB46-8D5C-98E42C0CCD3A}"/>
          </ac:picMkLst>
        </pc:picChg>
        <pc:picChg chg="add mod">
          <ac:chgData name="Jacco van Waardhuizen" userId="536f1707-15b1-49fb-ba25-fab88906ba51" providerId="ADAL" clId="{27F0FF2D-A911-4539-B2A9-BB9778D2B04D}" dt="2025-03-19T14:35:13.149" v="326" actId="1076"/>
          <ac:picMkLst>
            <pc:docMk/>
            <pc:sldMk cId="2843781601" sldId="271"/>
            <ac:picMk id="4" creationId="{32FFAACF-F63F-9C81-3A63-98AFC7943CA8}"/>
          </ac:picMkLst>
        </pc:picChg>
      </pc:sldChg>
      <pc:sldChg chg="addSp modSp add mod">
        <pc:chgData name="Jacco van Waardhuizen" userId="536f1707-15b1-49fb-ba25-fab88906ba51" providerId="ADAL" clId="{27F0FF2D-A911-4539-B2A9-BB9778D2B04D}" dt="2025-03-20T08:37:21.463" v="393"/>
        <pc:sldMkLst>
          <pc:docMk/>
          <pc:sldMk cId="64448568" sldId="272"/>
        </pc:sldMkLst>
        <pc:picChg chg="add mod">
          <ac:chgData name="Jacco van Waardhuizen" userId="536f1707-15b1-49fb-ba25-fab88906ba51" providerId="ADAL" clId="{27F0FF2D-A911-4539-B2A9-BB9778D2B04D}" dt="2025-03-20T08:37:21.463" v="393"/>
          <ac:picMkLst>
            <pc:docMk/>
            <pc:sldMk cId="64448568" sldId="272"/>
            <ac:picMk id="2" creationId="{C9F14C23-5751-024D-BE8B-9E489893D710}"/>
          </ac:picMkLst>
        </pc:picChg>
        <pc:picChg chg="add mod">
          <ac:chgData name="Jacco van Waardhuizen" userId="536f1707-15b1-49fb-ba25-fab88906ba51" providerId="ADAL" clId="{27F0FF2D-A911-4539-B2A9-BB9778D2B04D}" dt="2025-03-19T14:36:06.025" v="330" actId="14100"/>
          <ac:picMkLst>
            <pc:docMk/>
            <pc:sldMk cId="64448568" sldId="272"/>
            <ac:picMk id="3" creationId="{D980079F-7903-6DDE-F4C3-7CF2B8272616}"/>
          </ac:picMkLst>
        </pc:picChg>
        <pc:picChg chg="add mod">
          <ac:chgData name="Jacco van Waardhuizen" userId="536f1707-15b1-49fb-ba25-fab88906ba51" providerId="ADAL" clId="{27F0FF2D-A911-4539-B2A9-BB9778D2B04D}" dt="2025-03-19T14:36:22.837" v="333" actId="1076"/>
          <ac:picMkLst>
            <pc:docMk/>
            <pc:sldMk cId="64448568" sldId="272"/>
            <ac:picMk id="4" creationId="{01003E35-37A9-C7AC-F105-86E76DD0A565}"/>
          </ac:picMkLst>
        </pc:picChg>
      </pc:sldChg>
      <pc:sldChg chg="addSp modSp add mod">
        <pc:chgData name="Jacco van Waardhuizen" userId="536f1707-15b1-49fb-ba25-fab88906ba51" providerId="ADAL" clId="{27F0FF2D-A911-4539-B2A9-BB9778D2B04D}" dt="2025-03-20T08:37:16.576" v="391"/>
        <pc:sldMkLst>
          <pc:docMk/>
          <pc:sldMk cId="761343110" sldId="273"/>
        </pc:sldMkLst>
        <pc:picChg chg="add mod">
          <ac:chgData name="Jacco van Waardhuizen" userId="536f1707-15b1-49fb-ba25-fab88906ba51" providerId="ADAL" clId="{27F0FF2D-A911-4539-B2A9-BB9778D2B04D}" dt="2025-03-19T14:32:24.404" v="309" actId="1076"/>
          <ac:picMkLst>
            <pc:docMk/>
            <pc:sldMk cId="761343110" sldId="273"/>
            <ac:picMk id="2" creationId="{26BE4840-BDD4-0F1C-48A4-551BA516C239}"/>
          </ac:picMkLst>
        </pc:picChg>
        <pc:picChg chg="add mod">
          <ac:chgData name="Jacco van Waardhuizen" userId="536f1707-15b1-49fb-ba25-fab88906ba51" providerId="ADAL" clId="{27F0FF2D-A911-4539-B2A9-BB9778D2B04D}" dt="2025-03-20T08:37:16.576" v="391"/>
          <ac:picMkLst>
            <pc:docMk/>
            <pc:sldMk cId="761343110" sldId="273"/>
            <ac:picMk id="3" creationId="{BDF3EAD8-399F-993C-FFF6-C7D0DDBECBEB}"/>
          </ac:picMkLst>
        </pc:picChg>
        <pc:picChg chg="add mod">
          <ac:chgData name="Jacco van Waardhuizen" userId="536f1707-15b1-49fb-ba25-fab88906ba51" providerId="ADAL" clId="{27F0FF2D-A911-4539-B2A9-BB9778D2B04D}" dt="2025-03-19T14:32:18.734" v="307" actId="1076"/>
          <ac:picMkLst>
            <pc:docMk/>
            <pc:sldMk cId="761343110" sldId="273"/>
            <ac:picMk id="4" creationId="{150EC1DF-89A0-3650-78F3-EB0FB3395111}"/>
          </ac:picMkLst>
        </pc:picChg>
        <pc:picChg chg="add mod">
          <ac:chgData name="Jacco van Waardhuizen" userId="536f1707-15b1-49fb-ba25-fab88906ba51" providerId="ADAL" clId="{27F0FF2D-A911-4539-B2A9-BB9778D2B04D}" dt="2025-03-19T14:32:45.660" v="311" actId="1076"/>
          <ac:picMkLst>
            <pc:docMk/>
            <pc:sldMk cId="761343110" sldId="273"/>
            <ac:picMk id="5" creationId="{D80F3973-9C31-EB3A-3529-BDD327A392CA}"/>
          </ac:picMkLst>
        </pc:picChg>
      </pc:sldChg>
      <pc:sldChg chg="addSp delSp modSp add mod">
        <pc:chgData name="Jacco van Waardhuizen" userId="536f1707-15b1-49fb-ba25-fab88906ba51" providerId="ADAL" clId="{27F0FF2D-A911-4539-B2A9-BB9778D2B04D}" dt="2025-03-20T08:37:13.316" v="390"/>
        <pc:sldMkLst>
          <pc:docMk/>
          <pc:sldMk cId="1408626786" sldId="274"/>
        </pc:sldMkLst>
        <pc:picChg chg="add mod">
          <ac:chgData name="Jacco van Waardhuizen" userId="536f1707-15b1-49fb-ba25-fab88906ba51" providerId="ADAL" clId="{27F0FF2D-A911-4539-B2A9-BB9778D2B04D}" dt="2025-03-20T08:29:09.952" v="368" actId="14100"/>
          <ac:picMkLst>
            <pc:docMk/>
            <pc:sldMk cId="1408626786" sldId="274"/>
            <ac:picMk id="2" creationId="{625FB59A-711D-CCBC-E816-788C87537D9F}"/>
          </ac:picMkLst>
        </pc:picChg>
        <pc:picChg chg="add mod">
          <ac:chgData name="Jacco van Waardhuizen" userId="536f1707-15b1-49fb-ba25-fab88906ba51" providerId="ADAL" clId="{27F0FF2D-A911-4539-B2A9-BB9778D2B04D}" dt="2025-03-19T14:29:56.994" v="287" actId="14100"/>
          <ac:picMkLst>
            <pc:docMk/>
            <pc:sldMk cId="1408626786" sldId="274"/>
            <ac:picMk id="3" creationId="{C345FC8F-0A56-59BA-966E-35A3C3DA4906}"/>
          </ac:picMkLst>
        </pc:picChg>
        <pc:picChg chg="add mod">
          <ac:chgData name="Jacco van Waardhuizen" userId="536f1707-15b1-49fb-ba25-fab88906ba51" providerId="ADAL" clId="{27F0FF2D-A911-4539-B2A9-BB9778D2B04D}" dt="2025-03-20T08:29:05.689" v="367" actId="14100"/>
          <ac:picMkLst>
            <pc:docMk/>
            <pc:sldMk cId="1408626786" sldId="274"/>
            <ac:picMk id="4" creationId="{019DCBBA-4552-5F93-A3F8-76081D7C7243}"/>
          </ac:picMkLst>
        </pc:picChg>
        <pc:picChg chg="add mod">
          <ac:chgData name="Jacco van Waardhuizen" userId="536f1707-15b1-49fb-ba25-fab88906ba51" providerId="ADAL" clId="{27F0FF2D-A911-4539-B2A9-BB9778D2B04D}" dt="2025-03-20T08:24:50.339" v="359"/>
          <ac:picMkLst>
            <pc:docMk/>
            <pc:sldMk cId="1408626786" sldId="274"/>
            <ac:picMk id="5" creationId="{5E293608-D371-4506-E828-57A83EDD29DD}"/>
          </ac:picMkLst>
        </pc:picChg>
        <pc:picChg chg="add mod">
          <ac:chgData name="Jacco van Waardhuizen" userId="536f1707-15b1-49fb-ba25-fab88906ba51" providerId="ADAL" clId="{27F0FF2D-A911-4539-B2A9-BB9778D2B04D}" dt="2025-03-20T08:37:13.316" v="390"/>
          <ac:picMkLst>
            <pc:docMk/>
            <pc:sldMk cId="1408626786" sldId="274"/>
            <ac:picMk id="6" creationId="{9B6568C3-E6FA-DAAC-6660-A58BA764AC78}"/>
          </ac:picMkLst>
        </pc:picChg>
        <pc:picChg chg="add del mod">
          <ac:chgData name="Jacco van Waardhuizen" userId="536f1707-15b1-49fb-ba25-fab88906ba51" providerId="ADAL" clId="{27F0FF2D-A911-4539-B2A9-BB9778D2B04D}" dt="2025-03-20T08:29:15.335" v="369" actId="478"/>
          <ac:picMkLst>
            <pc:docMk/>
            <pc:sldMk cId="1408626786" sldId="274"/>
            <ac:picMk id="7" creationId="{8BF16485-8D7B-4A2C-B32B-0FD3155D1BDE}"/>
          </ac:picMkLst>
        </pc:picChg>
      </pc:sldChg>
      <pc:sldChg chg="addSp modSp new mod">
        <pc:chgData name="Jacco van Waardhuizen" userId="536f1707-15b1-49fb-ba25-fab88906ba51" providerId="ADAL" clId="{27F0FF2D-A911-4539-B2A9-BB9778D2B04D}" dt="2025-03-20T08:37:24.883" v="394"/>
        <pc:sldMkLst>
          <pc:docMk/>
          <pc:sldMk cId="1464280489" sldId="275"/>
        </pc:sldMkLst>
        <pc:picChg chg="add mod">
          <ac:chgData name="Jacco van Waardhuizen" userId="536f1707-15b1-49fb-ba25-fab88906ba51" providerId="ADAL" clId="{27F0FF2D-A911-4539-B2A9-BB9778D2B04D}" dt="2025-03-20T08:37:24.883" v="394"/>
          <ac:picMkLst>
            <pc:docMk/>
            <pc:sldMk cId="1464280489" sldId="275"/>
            <ac:picMk id="2" creationId="{FBB6F4C0-63EA-0F8F-A0D6-4E8F322A8E60}"/>
          </ac:picMkLst>
        </pc:picChg>
        <pc:picChg chg="add mod">
          <ac:chgData name="Jacco van Waardhuizen" userId="536f1707-15b1-49fb-ba25-fab88906ba51" providerId="ADAL" clId="{27F0FF2D-A911-4539-B2A9-BB9778D2B04D}" dt="2025-03-19T14:37:03.801" v="337" actId="1076"/>
          <ac:picMkLst>
            <pc:docMk/>
            <pc:sldMk cId="1464280489" sldId="275"/>
            <ac:picMk id="3" creationId="{09E1D31F-93CE-355C-2321-C879AF4A18F1}"/>
          </ac:picMkLst>
        </pc:picChg>
        <pc:picChg chg="add mod">
          <ac:chgData name="Jacco van Waardhuizen" userId="536f1707-15b1-49fb-ba25-fab88906ba51" providerId="ADAL" clId="{27F0FF2D-A911-4539-B2A9-BB9778D2B04D}" dt="2025-03-19T14:37:55.248" v="341" actId="1076"/>
          <ac:picMkLst>
            <pc:docMk/>
            <pc:sldMk cId="1464280489" sldId="275"/>
            <ac:picMk id="5" creationId="{C7B12D4A-EC3F-F695-E4CE-1B497F303F9C}"/>
          </ac:picMkLst>
        </pc:picChg>
        <pc:picChg chg="add mod">
          <ac:chgData name="Jacco van Waardhuizen" userId="536f1707-15b1-49fb-ba25-fab88906ba51" providerId="ADAL" clId="{27F0FF2D-A911-4539-B2A9-BB9778D2B04D}" dt="2025-03-19T14:38:00.466" v="343" actId="1076"/>
          <ac:picMkLst>
            <pc:docMk/>
            <pc:sldMk cId="1464280489" sldId="275"/>
            <ac:picMk id="7" creationId="{B819DDE4-6E39-8021-C792-CACAC1133F3B}"/>
          </ac:picMkLst>
        </pc:picChg>
        <pc:picChg chg="add mod">
          <ac:chgData name="Jacco van Waardhuizen" userId="536f1707-15b1-49fb-ba25-fab88906ba51" providerId="ADAL" clId="{27F0FF2D-A911-4539-B2A9-BB9778D2B04D}" dt="2025-03-19T14:38:09.341" v="345" actId="1076"/>
          <ac:picMkLst>
            <pc:docMk/>
            <pc:sldMk cId="1464280489" sldId="275"/>
            <ac:picMk id="8" creationId="{207C60D4-5F79-0C3B-970C-C562559AA28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9B878-45C8-6DD2-3735-1BA13CFBA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B9F9DF-2733-9F64-C90B-578B9555B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AEFF2A-20C7-CE61-05EA-4EEAB488B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BE7178-B700-F426-D0AB-2AE815A6D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E65536-41C9-4DB5-D3A2-42091CD3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19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8A7D3-A6B8-E110-1A43-E4941733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2DAEAC-F52B-5D78-442C-0F27DBC06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A75F37-EA46-66B1-F020-CFF9A545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455E3E-5B34-7912-88EA-E9937BDD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A0194B-DF8C-0FF6-2F74-043F2496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77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0D4F493-1048-5BED-DF82-A455CAEC2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22C91D-C574-3E91-EE5E-4C4FFD0D8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686A12-C4C8-442E-8DBF-795F4864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EC27A7-57F7-272E-0ADC-293F53F6D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EAA118-A63F-5425-B844-3678D5AA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50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779D5-55FF-6078-63E3-B47F5157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ED16C7-C813-643D-58B9-D9BB2AD4A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3C6958-0F1E-A197-0464-A9EC927F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2A0E98-1D97-06F7-E673-2365859D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9D2F08-AEB8-76CD-D8FC-864CD61F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14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E7606-D185-2AD5-247A-54137B13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47360D-8857-3842-6C51-E7902AF2F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07B985-225D-09A3-20FA-E8F7A44B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022503-58D0-28A9-AFF5-511AC7C6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960236-6EFC-00AA-EF54-BFA8F8B0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20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4F2B-DC2C-CAB2-BF3E-6152C7C7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9B3BD0-6E5C-7187-A7A9-5441D50F1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41C091-1A42-FB47-6CFC-C2B376F90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8C0DD0-3A34-D698-FA91-A4052C7A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616660-BC66-5B1E-7478-A958F4AE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CFD2FA-8117-999B-B856-5F716000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22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8223A-6C43-C40F-336A-75772A88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19EFC7-5CDF-8E9E-E1B6-DB607AE71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CFBC45-4E70-A53E-0E83-060788FA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936F6-E184-130D-2BB5-6764CD146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AF9A5C6-4A6D-4051-67DA-E0F4BE3ED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028CB00-614C-C8F5-BFC7-2784228F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CC123FC-6DE8-C97B-032C-B5B1C6025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BA470B7-A21C-BA39-1DF7-629545CF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03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BBDDD-A475-CB08-AABA-67BF056B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CABC82A-C5E4-D229-4417-26BAA2DC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1A0B13E-D967-CF46-8BA8-2B09B7CC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A3AAD2-9ED1-8A18-FC33-68F42EE6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80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9E0599-E909-6E79-4439-A7DB79B4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45FA33E-E46C-F3FC-319A-E5474606C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2160F0-2AFA-E3F2-38AE-DAB134A8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4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FB35AD-C07A-F47C-8B00-811F18D2F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3A1B42-83B7-452B-7AFA-EE2685CF4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DD72D2-9CAF-0864-CDA1-E7D18FB0D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3A84B6-78B5-0339-6442-3C47611ED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E2B5D8-777B-2F46-C4F1-592ACC14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60F089-43C3-3B7B-DAEF-995C7361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99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EADAD-0B62-4863-F3D1-64D400FA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5BE84EB-44FF-0725-D94B-9EF3B1E1E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31D6321-1F04-8668-4A0B-8586BFB6F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379DE7-86D1-BE30-1E2A-BFE2EDA70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3EEDB9-8694-7C5E-4875-80256E7A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7FD7EB-7B15-3E7A-439B-4E30D44A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82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2CCBDEE-E077-27E9-89F6-8B3D3414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39940A-2634-00CD-02DF-32E1DF78D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3AA7D2-C4F5-5322-7B70-62F099147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4EB709-FEAC-45DE-AE94-A55EFBDB86F9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E0F6B3-13E6-DE63-C214-2F4309778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411ACA-4FC7-72FD-7E22-A63970C46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57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25.png"/><Relationship Id="rId4" Type="http://schemas.openxmlformats.org/officeDocument/2006/relationships/slide" Target="slide12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5.xml"/><Relationship Id="rId7" Type="http://schemas.openxmlformats.org/officeDocument/2006/relationships/slide" Target="slide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10" Type="http://schemas.openxmlformats.org/officeDocument/2006/relationships/image" Target="../media/image7.png"/><Relationship Id="rId4" Type="http://schemas.openxmlformats.org/officeDocument/2006/relationships/image" Target="../media/image30.png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5.png"/><Relationship Id="rId7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4.xml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openxmlformats.org/officeDocument/2006/relationships/slide" Target="slide5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6.xml"/><Relationship Id="rId7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7.xml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0.xm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11.xml"/><Relationship Id="rId4" Type="http://schemas.openxmlformats.org/officeDocument/2006/relationships/image" Target="../media/image2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Stillevenfotografie, tekening, kever, tekenfilm&#10;&#10;Door AI gegenereerde inhoud is mogelijk onjuist.">
            <a:extLst>
              <a:ext uri="{FF2B5EF4-FFF2-40B4-BE49-F238E27FC236}">
                <a16:creationId xmlns:a16="http://schemas.microsoft.com/office/drawing/2014/main" id="{4E178058-A04C-6F75-66FD-D8DDFAB98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85" b="96387" l="9961" r="89844">
                        <a14:foregroundMark x1="48438" y1="91016" x2="54199" y2="88281"/>
                        <a14:foregroundMark x1="50098" y1="96582" x2="50098" y2="96582"/>
                        <a14:foregroundMark x1="49121" y1="11133" x2="50293" y2="8594"/>
                        <a14:foregroundMark x1="34082" y1="8984" x2="34082" y2="8984"/>
                        <a14:foregroundMark x1="50000" y1="4785" x2="50000" y2="4785"/>
                      </a14:backgroundRemoval>
                    </a14:imgEffect>
                  </a14:imgLayer>
                </a14:imgProps>
              </a:ext>
            </a:extLst>
          </a:blip>
          <a:srcRect t="2770" r="2" b="14699"/>
          <a:stretch/>
        </p:blipFill>
        <p:spPr>
          <a:xfrm>
            <a:off x="4144166" y="-2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4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8CB595B4-850A-ABDF-01DF-29CC239D6143}"/>
              </a:ext>
            </a:extLst>
          </p:cNvPr>
          <p:cNvSpPr txBox="1"/>
          <p:nvPr/>
        </p:nvSpPr>
        <p:spPr>
          <a:xfrm>
            <a:off x="485109" y="1922026"/>
            <a:ext cx="27270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Interactief</a:t>
            </a:r>
          </a:p>
          <a:p>
            <a:endParaRPr lang="nl-NL" sz="4000" dirty="0">
              <a:solidFill>
                <a:schemeClr val="bg1"/>
              </a:solidFill>
            </a:endParaRPr>
          </a:p>
          <a:p>
            <a:r>
              <a:rPr lang="nl-NL" sz="4000" dirty="0">
                <a:solidFill>
                  <a:schemeClr val="bg1"/>
                </a:solidFill>
              </a:rPr>
              <a:t>werkwoordschema</a:t>
            </a:r>
          </a:p>
        </p:txBody>
      </p:sp>
    </p:spTree>
    <p:extLst>
      <p:ext uri="{BB962C8B-B14F-4D97-AF65-F5344CB8AC3E}">
        <p14:creationId xmlns:p14="http://schemas.microsoft.com/office/powerpoint/2010/main" val="2743857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78CA0-68DD-951A-9481-06224A9C1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B054E8D-5BE9-258D-E8E7-C2A95E49D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91" y="1355668"/>
            <a:ext cx="9047669" cy="3384498"/>
          </a:xfrm>
          <a:prstGeom prst="rect">
            <a:avLst/>
          </a:prstGeom>
        </p:spPr>
      </p:pic>
      <p:pic>
        <p:nvPicPr>
          <p:cNvPr id="6" name="Picture 2" descr="Gelbalpen PILOT G-2 07 blauw">
            <a:extLst>
              <a:ext uri="{FF2B5EF4-FFF2-40B4-BE49-F238E27FC236}">
                <a16:creationId xmlns:a16="http://schemas.microsoft.com/office/drawing/2014/main" id="{13D0B27B-6555-F53E-E45E-4390D53F8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21" b="91753" l="9794" r="89691">
                        <a14:foregroundMark x1="73711" y1="9021" x2="72423" y2="9021"/>
                        <a14:foregroundMark x1="26804" y1="91753" x2="27835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948" y="517223"/>
            <a:ext cx="5061388" cy="50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ser home Icon | Gartoon Redux Places Iconpack | Gartoon Team">
            <a:hlinkClick r:id="rId5" action="ppaction://hlinksldjump"/>
            <a:extLst>
              <a:ext uri="{FF2B5EF4-FFF2-40B4-BE49-F238E27FC236}">
                <a16:creationId xmlns:a16="http://schemas.microsoft.com/office/drawing/2014/main" id="{61A035D1-0DF4-355C-ADA1-F4723B444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33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274A5-4EDF-7920-52E6-E54061C3D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3010D84-29A9-0830-F297-5D9AD20D4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817" y="261233"/>
            <a:ext cx="3830366" cy="137893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F70A059-BF89-FB0D-6DC5-C51FCBEFF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51" y="345001"/>
            <a:ext cx="2218588" cy="1482615"/>
          </a:xfrm>
          <a:prstGeom prst="rect">
            <a:avLst/>
          </a:prstGeom>
        </p:spPr>
      </p:pic>
      <p:pic>
        <p:nvPicPr>
          <p:cNvPr id="4" name="Afbeelding 3">
            <a:hlinkClick r:id="rId4" action="ppaction://hlinksldjump"/>
            <a:extLst>
              <a:ext uri="{FF2B5EF4-FFF2-40B4-BE49-F238E27FC236}">
                <a16:creationId xmlns:a16="http://schemas.microsoft.com/office/drawing/2014/main" id="{343D9340-9F74-8DDE-6820-7FC53AC25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13" y="3635504"/>
            <a:ext cx="4239217" cy="2695951"/>
          </a:xfrm>
          <a:prstGeom prst="rect">
            <a:avLst/>
          </a:prstGeom>
        </p:spPr>
      </p:pic>
      <p:pic>
        <p:nvPicPr>
          <p:cNvPr id="8" name="Afbeelding 7">
            <a:hlinkClick r:id="rId6" action="ppaction://hlinksldjump"/>
            <a:extLst>
              <a:ext uri="{FF2B5EF4-FFF2-40B4-BE49-F238E27FC236}">
                <a16:creationId xmlns:a16="http://schemas.microsoft.com/office/drawing/2014/main" id="{DB20763B-0B88-CEAF-AA72-03B402DF25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271" y="4679449"/>
            <a:ext cx="4277322" cy="103837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B8774D7-02DA-50C9-4A7B-0F72FAF5A55A}"/>
              </a:ext>
            </a:extLst>
          </p:cNvPr>
          <p:cNvSpPr txBox="1"/>
          <p:nvPr/>
        </p:nvSpPr>
        <p:spPr>
          <a:xfrm>
            <a:off x="1028826" y="2855272"/>
            <a:ext cx="1748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EV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C14678A-9DF0-8D3A-8831-5C0297668892}"/>
              </a:ext>
            </a:extLst>
          </p:cNvPr>
          <p:cNvSpPr txBox="1"/>
          <p:nvPr/>
        </p:nvSpPr>
        <p:spPr>
          <a:xfrm>
            <a:off x="7378271" y="3895177"/>
            <a:ext cx="1748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MV</a:t>
            </a:r>
          </a:p>
        </p:txBody>
      </p:sp>
      <p:cxnSp>
        <p:nvCxnSpPr>
          <p:cNvPr id="15" name="Verbindingslijn: gebogen 14">
            <a:extLst>
              <a:ext uri="{FF2B5EF4-FFF2-40B4-BE49-F238E27FC236}">
                <a16:creationId xmlns:a16="http://schemas.microsoft.com/office/drawing/2014/main" id="{EF3984DC-04C9-F6B8-D1F6-051991914476}"/>
              </a:ext>
            </a:extLst>
          </p:cNvPr>
          <p:cNvCxnSpPr>
            <a:stCxn id="7" idx="3"/>
            <a:endCxn id="8" idx="0"/>
          </p:cNvCxnSpPr>
          <p:nvPr/>
        </p:nvCxnSpPr>
        <p:spPr>
          <a:xfrm>
            <a:off x="8011183" y="950699"/>
            <a:ext cx="1505749" cy="3728750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Verbindingslijn: gebogen 16">
            <a:extLst>
              <a:ext uri="{FF2B5EF4-FFF2-40B4-BE49-F238E27FC236}">
                <a16:creationId xmlns:a16="http://schemas.microsoft.com/office/drawing/2014/main" id="{11BB9012-D496-E5BC-29B3-DDCEE016C88D}"/>
              </a:ext>
            </a:extLst>
          </p:cNvPr>
          <p:cNvCxnSpPr>
            <a:stCxn id="7" idx="1"/>
          </p:cNvCxnSpPr>
          <p:nvPr/>
        </p:nvCxnSpPr>
        <p:spPr>
          <a:xfrm rot="10800000" flipV="1">
            <a:off x="2745157" y="950699"/>
            <a:ext cx="1435660" cy="277682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User home Icon | Gartoon Redux Places Iconpack | Gartoon Team">
            <a:hlinkClick r:id="rId8" action="ppaction://hlinksldjump"/>
            <a:extLst>
              <a:ext uri="{FF2B5EF4-FFF2-40B4-BE49-F238E27FC236}">
                <a16:creationId xmlns:a16="http://schemas.microsoft.com/office/drawing/2014/main" id="{28667975-B3CD-451B-E8A4-D8D285FC3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4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B4515-2A1E-051A-4D52-30A54228B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DBCBCFF-5F87-844D-798E-ACD652580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71" y="1436423"/>
            <a:ext cx="9915135" cy="42110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D6F32BC-FDF9-6B00-0C10-1C1AC03FE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037" y="2232969"/>
            <a:ext cx="2059381" cy="1376222"/>
          </a:xfrm>
          <a:prstGeom prst="rect">
            <a:avLst/>
          </a:prstGeom>
        </p:spPr>
      </p:pic>
      <p:pic>
        <p:nvPicPr>
          <p:cNvPr id="5" name="Picture 2" descr="Gelbalpen PILOT G-2 07 blauw">
            <a:extLst>
              <a:ext uri="{FF2B5EF4-FFF2-40B4-BE49-F238E27FC236}">
                <a16:creationId xmlns:a16="http://schemas.microsoft.com/office/drawing/2014/main" id="{834AC065-16FE-8E7F-427D-55BC70AEC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1" b="91753" l="9794" r="89691">
                        <a14:foregroundMark x1="73711" y1="9021" x2="72423" y2="9021"/>
                        <a14:foregroundMark x1="26804" y1="91753" x2="27835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68" y="1210514"/>
            <a:ext cx="5061388" cy="50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ser home Icon | Gartoon Redux Places Iconpack | Gartoon Team">
            <a:hlinkClick r:id="rId6" action="ppaction://hlinksldjump"/>
            <a:extLst>
              <a:ext uri="{FF2B5EF4-FFF2-40B4-BE49-F238E27FC236}">
                <a16:creationId xmlns:a16="http://schemas.microsoft.com/office/drawing/2014/main" id="{D1E3B306-8CB7-7654-38FB-17AB721E4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13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AEA77-D9CB-122F-7C7E-0AB9016EB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A2A0766-0E9B-ECD3-4940-EE0A4992F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49" y="1545819"/>
            <a:ext cx="10562184" cy="376636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D400E6E-FE84-8B0B-3D81-8891EADA5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476" y="1998648"/>
            <a:ext cx="2051843" cy="1371184"/>
          </a:xfrm>
          <a:prstGeom prst="rect">
            <a:avLst/>
          </a:prstGeom>
        </p:spPr>
      </p:pic>
      <p:pic>
        <p:nvPicPr>
          <p:cNvPr id="5" name="Picture 2" descr="Gelbalpen PILOT G-2 07 blauw">
            <a:extLst>
              <a:ext uri="{FF2B5EF4-FFF2-40B4-BE49-F238E27FC236}">
                <a16:creationId xmlns:a16="http://schemas.microsoft.com/office/drawing/2014/main" id="{EEDEFBA6-8074-20B0-F836-070B32B23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1" b="91753" l="9794" r="89691">
                        <a14:foregroundMark x1="73711" y1="9021" x2="72423" y2="9021"/>
                        <a14:foregroundMark x1="26804" y1="91753" x2="27835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48" y="898305"/>
            <a:ext cx="5061388" cy="50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ser home Icon | Gartoon Redux Places Iconpack | Gartoon Team">
            <a:hlinkClick r:id="rId6" action="ppaction://hlinksldjump"/>
            <a:extLst>
              <a:ext uri="{FF2B5EF4-FFF2-40B4-BE49-F238E27FC236}">
                <a16:creationId xmlns:a16="http://schemas.microsoft.com/office/drawing/2014/main" id="{3A1D4DFD-3595-1874-A657-B19D39763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78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978E7-13B8-03D8-C992-AA8042FC2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345FC8F-0A56-59BA-966E-35A3C3DA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45" y="841334"/>
            <a:ext cx="9960992" cy="4790293"/>
          </a:xfrm>
          <a:prstGeom prst="rect">
            <a:avLst/>
          </a:prstGeom>
        </p:spPr>
      </p:pic>
      <p:pic>
        <p:nvPicPr>
          <p:cNvPr id="5" name="Afbeelding 4">
            <a:hlinkClick r:id="rId3" action="ppaction://hlinksldjump"/>
            <a:extLst>
              <a:ext uri="{FF2B5EF4-FFF2-40B4-BE49-F238E27FC236}">
                <a16:creationId xmlns:a16="http://schemas.microsoft.com/office/drawing/2014/main" id="{5E293608-D371-4506-E828-57A83EDD2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643" y="1326594"/>
            <a:ext cx="6667636" cy="1513425"/>
          </a:xfrm>
          <a:prstGeom prst="rect">
            <a:avLst/>
          </a:prstGeom>
        </p:spPr>
      </p:pic>
      <p:pic>
        <p:nvPicPr>
          <p:cNvPr id="2" name="Afbeelding 1">
            <a:hlinkClick r:id="rId5" action="ppaction://hlinksldjump"/>
            <a:extLst>
              <a:ext uri="{FF2B5EF4-FFF2-40B4-BE49-F238E27FC236}">
                <a16:creationId xmlns:a16="http://schemas.microsoft.com/office/drawing/2014/main" id="{625FB59A-711D-CCBC-E816-788C87537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492920" y="4025984"/>
            <a:ext cx="1178983" cy="3357538"/>
          </a:xfrm>
          <a:prstGeom prst="rect">
            <a:avLst/>
          </a:prstGeom>
        </p:spPr>
      </p:pic>
      <p:pic>
        <p:nvPicPr>
          <p:cNvPr id="4" name="Afbeelding 3">
            <a:hlinkClick r:id="rId7" action="ppaction://hlinksldjump"/>
            <a:extLst>
              <a:ext uri="{FF2B5EF4-FFF2-40B4-BE49-F238E27FC236}">
                <a16:creationId xmlns:a16="http://schemas.microsoft.com/office/drawing/2014/main" id="{019DCBBA-4552-5F93-A3F8-76081D7C72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912503" y="4122720"/>
            <a:ext cx="1166235" cy="3151317"/>
          </a:xfrm>
          <a:prstGeom prst="rect">
            <a:avLst/>
          </a:prstGeom>
        </p:spPr>
      </p:pic>
      <p:pic>
        <p:nvPicPr>
          <p:cNvPr id="6" name="Picture 2" descr="User home Icon | Gartoon Redux Places Iconpack | Gartoon Team">
            <a:hlinkClick r:id="rId9" action="ppaction://hlinksldjump"/>
            <a:extLst>
              <a:ext uri="{FF2B5EF4-FFF2-40B4-BE49-F238E27FC236}">
                <a16:creationId xmlns:a16="http://schemas.microsoft.com/office/drawing/2014/main" id="{9B6568C3-E6FA-DAAC-6660-A58BA764A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26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42BFC-8D24-C1A0-A60E-FB0B15666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6BE4840-BDD4-0F1C-48A4-551BA516C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421" y="640235"/>
            <a:ext cx="2213210" cy="14790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50EC1DF-89A0-3650-78F3-EB0FB3395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10" y="2817498"/>
            <a:ext cx="11216077" cy="3812580"/>
          </a:xfrm>
          <a:prstGeom prst="rect">
            <a:avLst/>
          </a:prstGeom>
        </p:spPr>
      </p:pic>
      <p:pic>
        <p:nvPicPr>
          <p:cNvPr id="5" name="Picture 2" descr="Gelbalpen PILOT G-2 07 blauw">
            <a:extLst>
              <a:ext uri="{FF2B5EF4-FFF2-40B4-BE49-F238E27FC236}">
                <a16:creationId xmlns:a16="http://schemas.microsoft.com/office/drawing/2014/main" id="{D80F3973-9C31-EB3A-3529-BDD327A39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1" b="91753" l="9794" r="89691">
                        <a14:foregroundMark x1="73711" y1="9021" x2="72423" y2="9021"/>
                        <a14:foregroundMark x1="26804" y1="91753" x2="27835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816" y="1974070"/>
            <a:ext cx="5061388" cy="50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ser home Icon | Gartoon Redux Places Iconpack | Gartoon Team">
            <a:hlinkClick r:id="rId6" action="ppaction://hlinksldjump"/>
            <a:extLst>
              <a:ext uri="{FF2B5EF4-FFF2-40B4-BE49-F238E27FC236}">
                <a16:creationId xmlns:a16="http://schemas.microsoft.com/office/drawing/2014/main" id="{BDF3EAD8-399F-993C-FFF6-C7D0DDBEC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4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8F499-90DC-F451-A241-A330FB6B8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031A7DC-BE59-BB46-8D5C-98E42C0CC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66" y="1710791"/>
            <a:ext cx="11432467" cy="2430903"/>
          </a:xfrm>
          <a:prstGeom prst="rect">
            <a:avLst/>
          </a:prstGeom>
        </p:spPr>
      </p:pic>
      <p:pic>
        <p:nvPicPr>
          <p:cNvPr id="4" name="Picture 2" descr="Gelbalpen PILOT G-2 07 blauw">
            <a:extLst>
              <a:ext uri="{FF2B5EF4-FFF2-40B4-BE49-F238E27FC236}">
                <a16:creationId xmlns:a16="http://schemas.microsoft.com/office/drawing/2014/main" id="{32FFAACF-F63F-9C81-3A63-98AFC7943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21" b="91753" l="9794" r="89691">
                        <a14:foregroundMark x1="73711" y1="9021" x2="72423" y2="9021"/>
                        <a14:foregroundMark x1="26804" y1="91753" x2="27835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99" y="521788"/>
            <a:ext cx="5061388" cy="50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ser home Icon | Gartoon Redux Places Iconpack | Gartoon Team">
            <a:hlinkClick r:id="rId5" action="ppaction://hlinksldjump"/>
            <a:extLst>
              <a:ext uri="{FF2B5EF4-FFF2-40B4-BE49-F238E27FC236}">
                <a16:creationId xmlns:a16="http://schemas.microsoft.com/office/drawing/2014/main" id="{9CA19B80-E266-E2B0-9105-6B7D70232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81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F5D74-E995-A053-2072-9F9F725E7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980079F-7903-6DDE-F4C3-7CF2B8272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21" y="2018291"/>
            <a:ext cx="11667829" cy="940062"/>
          </a:xfrm>
          <a:prstGeom prst="rect">
            <a:avLst/>
          </a:prstGeom>
        </p:spPr>
      </p:pic>
      <p:pic>
        <p:nvPicPr>
          <p:cNvPr id="4" name="Picture 2" descr="Gelbalpen PILOT G-2 07 blauw">
            <a:extLst>
              <a:ext uri="{FF2B5EF4-FFF2-40B4-BE49-F238E27FC236}">
                <a16:creationId xmlns:a16="http://schemas.microsoft.com/office/drawing/2014/main" id="{01003E35-37A9-C7AC-F105-86E76DD0A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21" b="91753" l="9794" r="89691">
                        <a14:foregroundMark x1="73711" y1="9021" x2="72423" y2="9021"/>
                        <a14:foregroundMark x1="26804" y1="91753" x2="27835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31" y="-134428"/>
            <a:ext cx="5061388" cy="50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ser home Icon | Gartoon Redux Places Iconpack | Gartoon Team">
            <a:hlinkClick r:id="rId5" action="ppaction://hlinksldjump"/>
            <a:extLst>
              <a:ext uri="{FF2B5EF4-FFF2-40B4-BE49-F238E27FC236}">
                <a16:creationId xmlns:a16="http://schemas.microsoft.com/office/drawing/2014/main" id="{C9F14C23-5751-024D-BE8B-9E489893D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8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9E1D31F-93CE-355C-2321-C879AF4A1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320" y="414169"/>
            <a:ext cx="6093359" cy="140017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7B12D4A-EC3F-F695-E4CE-1B497F30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310" y="1915186"/>
            <a:ext cx="4067743" cy="96215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819DDE4-6E39-8021-C792-CACAC1133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224" y="3082065"/>
            <a:ext cx="9834701" cy="3606056"/>
          </a:xfrm>
          <a:prstGeom prst="rect">
            <a:avLst/>
          </a:prstGeom>
        </p:spPr>
      </p:pic>
      <p:pic>
        <p:nvPicPr>
          <p:cNvPr id="8" name="Picture 2" descr="Gelbalpen PILOT G-2 07 blauw">
            <a:extLst>
              <a:ext uri="{FF2B5EF4-FFF2-40B4-BE49-F238E27FC236}">
                <a16:creationId xmlns:a16="http://schemas.microsoft.com/office/drawing/2014/main" id="{207C60D4-5F79-0C3B-970C-C562559A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21" b="91753" l="9794" r="89691">
                        <a14:foregroundMark x1="73711" y1="9021" x2="72423" y2="9021"/>
                        <a14:foregroundMark x1="26804" y1="91753" x2="27835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03" y="1726645"/>
            <a:ext cx="5061388" cy="50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ser home Icon | Gartoon Redux Places Iconpack | Gartoon Team">
            <a:hlinkClick r:id="rId7" action="ppaction://hlinksldjump"/>
            <a:extLst>
              <a:ext uri="{FF2B5EF4-FFF2-40B4-BE49-F238E27FC236}">
                <a16:creationId xmlns:a16="http://schemas.microsoft.com/office/drawing/2014/main" id="{FBB6F4C0-63EA-0F8F-A0D6-4E8F322A8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28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DDB5639-DC71-47C3-8A72-B5523ACD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85150" y="-2911157"/>
            <a:ext cx="3462343" cy="11703996"/>
          </a:xfrm>
          <a:prstGeom prst="rect">
            <a:avLst/>
          </a:prstGeom>
        </p:spPr>
      </p:pic>
      <p:pic>
        <p:nvPicPr>
          <p:cNvPr id="7" name="Afbeelding 6">
            <a:hlinkClick r:id="rId3" action="ppaction://hlinksldjump"/>
            <a:extLst>
              <a:ext uri="{FF2B5EF4-FFF2-40B4-BE49-F238E27FC236}">
                <a16:creationId xmlns:a16="http://schemas.microsoft.com/office/drawing/2014/main" id="{202F037B-A296-C4F9-1B70-D7A399B0A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342132" y="2378883"/>
            <a:ext cx="953538" cy="2715510"/>
          </a:xfrm>
          <a:prstGeom prst="rect">
            <a:avLst/>
          </a:prstGeom>
        </p:spPr>
      </p:pic>
      <p:pic>
        <p:nvPicPr>
          <p:cNvPr id="9" name="Afbeelding 8">
            <a:hlinkClick r:id="rId5" action="ppaction://hlinksldjump"/>
            <a:extLst>
              <a:ext uri="{FF2B5EF4-FFF2-40B4-BE49-F238E27FC236}">
                <a16:creationId xmlns:a16="http://schemas.microsoft.com/office/drawing/2014/main" id="{0F12FB71-4A21-1EE6-B3ED-260C86DE9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383747" y="2404591"/>
            <a:ext cx="1004952" cy="27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0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174AD0A-A3A5-92AB-A761-42F23E757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00810" y="-2611583"/>
            <a:ext cx="2935200" cy="11017633"/>
          </a:xfrm>
          <a:prstGeom prst="rect">
            <a:avLst/>
          </a:prstGeom>
        </p:spPr>
      </p:pic>
      <p:pic>
        <p:nvPicPr>
          <p:cNvPr id="4" name="Afbeelding 3">
            <a:hlinkClick r:id="rId3" action="ppaction://hlinksldjump"/>
            <a:extLst>
              <a:ext uri="{FF2B5EF4-FFF2-40B4-BE49-F238E27FC236}">
                <a16:creationId xmlns:a16="http://schemas.microsoft.com/office/drawing/2014/main" id="{4BA5CCA9-491B-DBE7-13FE-D718C2F22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470051" y="2175992"/>
            <a:ext cx="1004952" cy="2715509"/>
          </a:xfrm>
          <a:prstGeom prst="rect">
            <a:avLst/>
          </a:prstGeom>
        </p:spPr>
      </p:pic>
      <p:pic>
        <p:nvPicPr>
          <p:cNvPr id="5" name="Afbeelding 4">
            <a:hlinkClick r:id="rId5" action="ppaction://hlinksldjump"/>
            <a:extLst>
              <a:ext uri="{FF2B5EF4-FFF2-40B4-BE49-F238E27FC236}">
                <a16:creationId xmlns:a16="http://schemas.microsoft.com/office/drawing/2014/main" id="{83AAE6F9-C043-049B-F9AA-E212DC29B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742703" y="2201699"/>
            <a:ext cx="953538" cy="2715510"/>
          </a:xfrm>
          <a:prstGeom prst="rect">
            <a:avLst/>
          </a:prstGeom>
        </p:spPr>
      </p:pic>
      <p:pic>
        <p:nvPicPr>
          <p:cNvPr id="1026" name="Picture 2" descr="User home Icon | Gartoon Redux Places Iconpack | Gartoon Team">
            <a:hlinkClick r:id="rId7" action="ppaction://hlinksldjump"/>
            <a:extLst>
              <a:ext uri="{FF2B5EF4-FFF2-40B4-BE49-F238E27FC236}">
                <a16:creationId xmlns:a16="http://schemas.microsoft.com/office/drawing/2014/main" id="{47898048-BE02-2A3A-E064-D3BD82499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30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B7569-1187-5D73-4AFC-1AF60E6B5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52F19CA-160E-58D4-12B1-CA2EF6157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84367" y="-1412543"/>
            <a:ext cx="1282574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9B4E117-2817-E6F1-5117-3C79995AB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368" y="627797"/>
            <a:ext cx="3784572" cy="880439"/>
          </a:xfrm>
          <a:prstGeom prst="rect">
            <a:avLst/>
          </a:prstGeom>
        </p:spPr>
      </p:pic>
      <p:pic>
        <p:nvPicPr>
          <p:cNvPr id="7" name="Afbeelding 6">
            <a:hlinkClick r:id="rId4" action="ppaction://hlinksldjump"/>
            <a:extLst>
              <a:ext uri="{FF2B5EF4-FFF2-40B4-BE49-F238E27FC236}">
                <a16:creationId xmlns:a16="http://schemas.microsoft.com/office/drawing/2014/main" id="{C433C514-6CBA-6492-4178-0A26A777A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771" y="2657744"/>
            <a:ext cx="4496427" cy="1057423"/>
          </a:xfrm>
          <a:prstGeom prst="rect">
            <a:avLst/>
          </a:prstGeom>
        </p:spPr>
      </p:pic>
      <p:pic>
        <p:nvPicPr>
          <p:cNvPr id="9" name="Afbeelding 8">
            <a:hlinkClick r:id="rId6" action="ppaction://hlinksldjump"/>
            <a:extLst>
              <a:ext uri="{FF2B5EF4-FFF2-40B4-BE49-F238E27FC236}">
                <a16:creationId xmlns:a16="http://schemas.microsoft.com/office/drawing/2014/main" id="{09E92302-636C-4539-3B36-2183DDF216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111" y="2588451"/>
            <a:ext cx="4458322" cy="1066949"/>
          </a:xfrm>
          <a:prstGeom prst="rect">
            <a:avLst/>
          </a:prstGeom>
        </p:spPr>
      </p:pic>
      <p:pic>
        <p:nvPicPr>
          <p:cNvPr id="2" name="Picture 2" descr="User home Icon | Gartoon Redux Places Iconpack | Gartoon Team">
            <a:hlinkClick r:id="rId8" action="ppaction://hlinksldjump"/>
            <a:extLst>
              <a:ext uri="{FF2B5EF4-FFF2-40B4-BE49-F238E27FC236}">
                <a16:creationId xmlns:a16="http://schemas.microsoft.com/office/drawing/2014/main" id="{B65AA9DE-886C-FC1D-A967-BB33BDF4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9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11D17-8786-C65E-AC6B-AA4DA8DA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74BEEA0-504D-BF90-0BF3-4B3B026DA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00" y="471445"/>
            <a:ext cx="1114581" cy="5696745"/>
          </a:xfrm>
          <a:prstGeom prst="rect">
            <a:avLst/>
          </a:prstGeom>
        </p:spPr>
      </p:pic>
      <p:pic>
        <p:nvPicPr>
          <p:cNvPr id="5" name="Afbeelding 4">
            <a:hlinkClick r:id="rId3" action="ppaction://hlinksldjump"/>
            <a:extLst>
              <a:ext uri="{FF2B5EF4-FFF2-40B4-BE49-F238E27FC236}">
                <a16:creationId xmlns:a16="http://schemas.microsoft.com/office/drawing/2014/main" id="{CF43C2A0-75D4-6A32-E85E-CE41EAB40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881" y="471445"/>
            <a:ext cx="4229690" cy="2743583"/>
          </a:xfrm>
          <a:prstGeom prst="rect">
            <a:avLst/>
          </a:prstGeom>
        </p:spPr>
      </p:pic>
      <p:pic>
        <p:nvPicPr>
          <p:cNvPr id="7" name="Afbeelding 6">
            <a:hlinkClick r:id="rId5" action="ppaction://hlinksldjump"/>
            <a:extLst>
              <a:ext uri="{FF2B5EF4-FFF2-40B4-BE49-F238E27FC236}">
                <a16:creationId xmlns:a16="http://schemas.microsoft.com/office/drawing/2014/main" id="{1F1CADBC-2A11-DE34-6019-51BB0BC70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5881" y="3710908"/>
            <a:ext cx="4886615" cy="1188637"/>
          </a:xfrm>
          <a:prstGeom prst="rect">
            <a:avLst/>
          </a:prstGeom>
        </p:spPr>
      </p:pic>
      <p:pic>
        <p:nvPicPr>
          <p:cNvPr id="9" name="Afbeelding 8">
            <a:hlinkClick r:id="rId7" action="ppaction://hlinksldjump"/>
            <a:extLst>
              <a:ext uri="{FF2B5EF4-FFF2-40B4-BE49-F238E27FC236}">
                <a16:creationId xmlns:a16="http://schemas.microsoft.com/office/drawing/2014/main" id="{A254201C-226B-DAE9-D196-1EF37C37D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5881" y="5068560"/>
            <a:ext cx="4886615" cy="1188637"/>
          </a:xfrm>
          <a:prstGeom prst="rect">
            <a:avLst/>
          </a:prstGeom>
        </p:spPr>
      </p:pic>
      <p:pic>
        <p:nvPicPr>
          <p:cNvPr id="2" name="Picture 2" descr="User home Icon | Gartoon Redux Places Iconpack | Gartoon Team">
            <a:hlinkClick r:id="rId9" action="ppaction://hlinksldjump"/>
            <a:extLst>
              <a:ext uri="{FF2B5EF4-FFF2-40B4-BE49-F238E27FC236}">
                <a16:creationId xmlns:a16="http://schemas.microsoft.com/office/drawing/2014/main" id="{E5FD1AC8-F0C5-F743-22DA-D857182A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44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09F22-6EAA-C0C4-178A-909570CEB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8674B57-0804-14A5-B47A-3E70A18E7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351" y="1637730"/>
            <a:ext cx="8391521" cy="3409541"/>
          </a:xfrm>
          <a:prstGeom prst="rect">
            <a:avLst/>
          </a:prstGeom>
        </p:spPr>
      </p:pic>
      <p:pic>
        <p:nvPicPr>
          <p:cNvPr id="2" name="Picture 2" descr="User home Icon | Gartoon Redux Places Iconpack | Gartoon Team">
            <a:hlinkClick r:id="rId3" action="ppaction://hlinksldjump"/>
            <a:extLst>
              <a:ext uri="{FF2B5EF4-FFF2-40B4-BE49-F238E27FC236}">
                <a16:creationId xmlns:a16="http://schemas.microsoft.com/office/drawing/2014/main" id="{DD3CE7C4-24CE-E92B-6699-1B71D1C84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0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68C7D-6975-67AF-168C-FE3BFC0A0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DEF68DD-601B-D995-D22A-62484EE05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492" y="2210937"/>
            <a:ext cx="8735245" cy="2436125"/>
          </a:xfrm>
          <a:prstGeom prst="rect">
            <a:avLst/>
          </a:prstGeom>
        </p:spPr>
      </p:pic>
      <p:pic>
        <p:nvPicPr>
          <p:cNvPr id="1026" name="Picture 2" descr="Gelbalpen PILOT G-2 07 blauw">
            <a:extLst>
              <a:ext uri="{FF2B5EF4-FFF2-40B4-BE49-F238E27FC236}">
                <a16:creationId xmlns:a16="http://schemas.microsoft.com/office/drawing/2014/main" id="{AE291894-6D1D-22CB-6990-1C4E23A76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21" b="91753" l="9794" r="89691">
                        <a14:foregroundMark x1="73711" y1="9021" x2="72423" y2="9021"/>
                        <a14:foregroundMark x1="26804" y1="91753" x2="27835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23" y="1056290"/>
            <a:ext cx="5061388" cy="50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ser home Icon | Gartoon Redux Places Iconpack | Gartoon Team">
            <a:hlinkClick r:id="rId5" action="ppaction://hlinksldjump"/>
            <a:extLst>
              <a:ext uri="{FF2B5EF4-FFF2-40B4-BE49-F238E27FC236}">
                <a16:creationId xmlns:a16="http://schemas.microsoft.com/office/drawing/2014/main" id="{52F6FAE3-389A-60E7-E615-F4F39399D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5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66600-64BA-819B-28DF-79248667F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B7F4F82-77BC-7C11-23D1-CE159A9C6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62" y="1965436"/>
            <a:ext cx="10128790" cy="2469930"/>
          </a:xfrm>
          <a:prstGeom prst="rect">
            <a:avLst/>
          </a:prstGeom>
        </p:spPr>
      </p:pic>
      <p:pic>
        <p:nvPicPr>
          <p:cNvPr id="4" name="Picture 2" descr="Gelbalpen PILOT G-2 07 blauw">
            <a:extLst>
              <a:ext uri="{FF2B5EF4-FFF2-40B4-BE49-F238E27FC236}">
                <a16:creationId xmlns:a16="http://schemas.microsoft.com/office/drawing/2014/main" id="{E59FACF2-F787-B8FF-BE85-2CCD15830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21" b="91753" l="9794" r="89691">
                        <a14:foregroundMark x1="73711" y1="9021" x2="72423" y2="9021"/>
                        <a14:foregroundMark x1="26804" y1="91753" x2="27835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02" y="669707"/>
            <a:ext cx="5061388" cy="50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ser home Icon | Gartoon Redux Places Iconpack | Gartoon Team">
            <a:hlinkClick r:id="rId5" action="ppaction://hlinksldjump"/>
            <a:extLst>
              <a:ext uri="{FF2B5EF4-FFF2-40B4-BE49-F238E27FC236}">
                <a16:creationId xmlns:a16="http://schemas.microsoft.com/office/drawing/2014/main" id="{2FFB624E-3D04-6E4A-DA50-E3991A3A2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84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89D17-0864-600D-DD02-76C4CBC1D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F956940-F6F9-4613-2A41-40038795D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908" y="233947"/>
            <a:ext cx="4486901" cy="1019317"/>
          </a:xfrm>
          <a:prstGeom prst="rect">
            <a:avLst/>
          </a:prstGeom>
        </p:spPr>
      </p:pic>
      <p:pic>
        <p:nvPicPr>
          <p:cNvPr id="5" name="Afbeelding 4">
            <a:hlinkClick r:id="rId3" action="ppaction://hlinksldjump"/>
            <a:extLst>
              <a:ext uri="{FF2B5EF4-FFF2-40B4-BE49-F238E27FC236}">
                <a16:creationId xmlns:a16="http://schemas.microsoft.com/office/drawing/2014/main" id="{F508DD6A-C062-16A1-734E-30F06F827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86" y="2748455"/>
            <a:ext cx="3830366" cy="1504787"/>
          </a:xfrm>
          <a:prstGeom prst="rect">
            <a:avLst/>
          </a:prstGeom>
        </p:spPr>
      </p:pic>
      <p:pic>
        <p:nvPicPr>
          <p:cNvPr id="7" name="Afbeelding 6">
            <a:hlinkClick r:id="rId5" action="ppaction://hlinksldjump"/>
            <a:extLst>
              <a:ext uri="{FF2B5EF4-FFF2-40B4-BE49-F238E27FC236}">
                <a16:creationId xmlns:a16="http://schemas.microsoft.com/office/drawing/2014/main" id="{99B14904-B5B7-8983-899E-2C9A6D173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7847" y="2789280"/>
            <a:ext cx="3830366" cy="137893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7421BEB-7A4B-BFEA-8384-A978B2BD26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4510" y="4253242"/>
            <a:ext cx="3334413" cy="2228287"/>
          </a:xfrm>
          <a:prstGeom prst="rect">
            <a:avLst/>
          </a:prstGeom>
        </p:spPr>
      </p:pic>
      <p:cxnSp>
        <p:nvCxnSpPr>
          <p:cNvPr id="11" name="Verbindingslijn: gebogen 10">
            <a:extLst>
              <a:ext uri="{FF2B5EF4-FFF2-40B4-BE49-F238E27FC236}">
                <a16:creationId xmlns:a16="http://schemas.microsoft.com/office/drawing/2014/main" id="{A744C3D0-A777-163A-A80F-3EAC6E63EC47}"/>
              </a:ext>
            </a:extLst>
          </p:cNvPr>
          <p:cNvCxnSpPr>
            <a:stCxn id="3" idx="1"/>
          </p:cNvCxnSpPr>
          <p:nvPr/>
        </p:nvCxnSpPr>
        <p:spPr>
          <a:xfrm rot="10800000" flipV="1">
            <a:off x="2608870" y="743605"/>
            <a:ext cx="1354039" cy="2183525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Verbindingslijn: gebogen 12">
            <a:extLst>
              <a:ext uri="{FF2B5EF4-FFF2-40B4-BE49-F238E27FC236}">
                <a16:creationId xmlns:a16="http://schemas.microsoft.com/office/drawing/2014/main" id="{AE82C7E4-E648-D6DB-4F03-AC0194594DD9}"/>
              </a:ext>
            </a:extLst>
          </p:cNvPr>
          <p:cNvCxnSpPr>
            <a:stCxn id="3" idx="3"/>
          </p:cNvCxnSpPr>
          <p:nvPr/>
        </p:nvCxnSpPr>
        <p:spPr>
          <a:xfrm>
            <a:off x="8449809" y="743606"/>
            <a:ext cx="981907" cy="2045674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User home Icon | Gartoon Redux Places Iconpack | Gartoon Team">
            <a:hlinkClick r:id="rId8" action="ppaction://hlinksldjump"/>
            <a:extLst>
              <a:ext uri="{FF2B5EF4-FFF2-40B4-BE49-F238E27FC236}">
                <a16:creationId xmlns:a16="http://schemas.microsoft.com/office/drawing/2014/main" id="{DCF28702-EAB2-9158-36B4-28E95FC3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4046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0fafb7-1d36-4b3a-95a8-0b1e36172505">
      <Terms xmlns="http://schemas.microsoft.com/office/infopath/2007/PartnerControls"/>
    </lcf76f155ced4ddcb4097134ff3c332f>
    <TaxCatchAll xmlns="6df6769f-9898-4bcf-ab83-41e92027ada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B786579208E48961885CEDF394775" ma:contentTypeVersion="15" ma:contentTypeDescription="Een nieuw document maken." ma:contentTypeScope="" ma:versionID="60d982c814083ee7abb201851e3fdb4a">
  <xsd:schema xmlns:xsd="http://www.w3.org/2001/XMLSchema" xmlns:xs="http://www.w3.org/2001/XMLSchema" xmlns:p="http://schemas.microsoft.com/office/2006/metadata/properties" xmlns:ns2="fb0fafb7-1d36-4b3a-95a8-0b1e36172505" xmlns:ns3="6df6769f-9898-4bcf-ab83-41e92027ada7" targetNamespace="http://schemas.microsoft.com/office/2006/metadata/properties" ma:root="true" ma:fieldsID="6e01860cf102f98d85640f90757a8da8" ns2:_="" ns3:_="">
    <xsd:import namespace="fb0fafb7-1d36-4b3a-95a8-0b1e36172505"/>
    <xsd:import namespace="6df6769f-9898-4bcf-ab83-41e92027ad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fafb7-1d36-4b3a-95a8-0b1e36172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ff60266f-64c1-416a-94d3-f8b8b29291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6769f-9898-4bcf-ab83-41e92027ada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0f47a8b-d1a3-4c50-b649-afc05ac09657}" ma:internalName="TaxCatchAll" ma:showField="CatchAllData" ma:web="6df6769f-9898-4bcf-ab83-41e92027ad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30DE14-568D-4296-BEB5-78B0F4C19855}">
  <ds:schemaRefs>
    <ds:schemaRef ds:uri="http://schemas.microsoft.com/office/2006/metadata/properties"/>
    <ds:schemaRef ds:uri="http://www.w3.org/XML/1998/namespace"/>
    <ds:schemaRef ds:uri="6df6769f-9898-4bcf-ab83-41e92027ada7"/>
    <ds:schemaRef ds:uri="http://purl.org/dc/elements/1.1/"/>
    <ds:schemaRef ds:uri="http://schemas.microsoft.com/office/2006/documentManagement/types"/>
    <ds:schemaRef ds:uri="fb0fafb7-1d36-4b3a-95a8-0b1e36172505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C7BA543-7109-40F4-A68F-43D5F9C2F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fafb7-1d36-4b3a-95a8-0b1e36172505"/>
    <ds:schemaRef ds:uri="6df6769f-9898-4bcf-ab83-41e92027ad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9B0C79-CBFD-4F00-93C7-39792FA659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</Words>
  <Application>Microsoft Office PowerPoint</Application>
  <PresentationFormat>Breedbeeld</PresentationFormat>
  <Paragraphs>5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Jacco van Waardhuizen</dc:creator>
  <cp:lastModifiedBy>Jacco van Waardhuizen</cp:lastModifiedBy>
  <cp:revision>1</cp:revision>
  <dcterms:created xsi:type="dcterms:W3CDTF">2025-03-19T14:01:49Z</dcterms:created>
  <dcterms:modified xsi:type="dcterms:W3CDTF">2025-03-20T08:37:26Z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0x010100C32B786579208E48961885CEDF394775</vt:lpwstr>
  </property>
  <property fmtid="{D5CDD505-2E9C-101B-9397-08002B2CF9AE}" pid="3" name="MediaServiceImageTags">
    <vt:lpwstr/>
  </property>
</Properties>
</file>