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  <p:sldMasterId id="2147483663" r:id="rId5"/>
  </p:sldMasterIdLst>
  <p:notesMasterIdLst>
    <p:notesMasterId r:id="rId11"/>
  </p:notesMasterIdLst>
  <p:handoutMasterIdLst>
    <p:handoutMasterId r:id="rId12"/>
  </p:handoutMasterIdLst>
  <p:sldIdLst>
    <p:sldId id="256" r:id="rId6"/>
    <p:sldId id="264" r:id="rId7"/>
    <p:sldId id="266" r:id="rId8"/>
    <p:sldId id="267" r:id="rId9"/>
    <p:sldId id="265" r:id="rId10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07BD55-42D0-4C39-A7F4-3F1091F26C4B}" v="5" dt="2023-10-25T08:54:13.2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114" y="10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df9f46e9-7760-4f6a-814f-9e8180d7b46a" providerId="ADAL" clId="{3907BD55-42D0-4C39-A7F4-3F1091F26C4B}"/>
    <pc:docChg chg="custSel delSld modSld">
      <pc:chgData name="Thomas Noordeloos" userId="df9f46e9-7760-4f6a-814f-9e8180d7b46a" providerId="ADAL" clId="{3907BD55-42D0-4C39-A7F4-3F1091F26C4B}" dt="2023-10-25T08:54:51.120" v="14" actId="20577"/>
      <pc:docMkLst>
        <pc:docMk/>
      </pc:docMkLst>
      <pc:sldChg chg="modSp mod">
        <pc:chgData name="Thomas Noordeloos" userId="df9f46e9-7760-4f6a-814f-9e8180d7b46a" providerId="ADAL" clId="{3907BD55-42D0-4C39-A7F4-3F1091F26C4B}" dt="2023-10-25T08:52:38.618" v="4" actId="6549"/>
        <pc:sldMkLst>
          <pc:docMk/>
          <pc:sldMk cId="2859079353" sldId="256"/>
        </pc:sldMkLst>
        <pc:spChg chg="mod">
          <ac:chgData name="Thomas Noordeloos" userId="df9f46e9-7760-4f6a-814f-9e8180d7b46a" providerId="ADAL" clId="{3907BD55-42D0-4C39-A7F4-3F1091F26C4B}" dt="2023-10-25T08:52:38.618" v="4" actId="6549"/>
          <ac:spMkLst>
            <pc:docMk/>
            <pc:sldMk cId="2859079353" sldId="256"/>
            <ac:spMk id="6" creationId="{81B96BA2-902A-4078-8942-E8A2417A9A29}"/>
          </ac:spMkLst>
        </pc:spChg>
        <pc:graphicFrameChg chg="mod modGraphic">
          <ac:chgData name="Thomas Noordeloos" userId="df9f46e9-7760-4f6a-814f-9e8180d7b46a" providerId="ADAL" clId="{3907BD55-42D0-4C39-A7F4-3F1091F26C4B}" dt="2023-10-25T08:52:33.033" v="3" actId="108"/>
          <ac:graphicFrameMkLst>
            <pc:docMk/>
            <pc:sldMk cId="2859079353" sldId="256"/>
            <ac:graphicFrameMk id="7" creationId="{E301E4D4-09EB-42FE-AC70-36D3DFBAE62B}"/>
          </ac:graphicFrameMkLst>
        </pc:graphicFrameChg>
      </pc:sldChg>
      <pc:sldChg chg="del">
        <pc:chgData name="Thomas Noordeloos" userId="df9f46e9-7760-4f6a-814f-9e8180d7b46a" providerId="ADAL" clId="{3907BD55-42D0-4C39-A7F4-3F1091F26C4B}" dt="2023-10-25T08:53:04.149" v="6" actId="47"/>
        <pc:sldMkLst>
          <pc:docMk/>
          <pc:sldMk cId="2949228102" sldId="262"/>
        </pc:sldMkLst>
      </pc:sldChg>
      <pc:sldChg chg="modSp mod">
        <pc:chgData name="Thomas Noordeloos" userId="df9f46e9-7760-4f6a-814f-9e8180d7b46a" providerId="ADAL" clId="{3907BD55-42D0-4C39-A7F4-3F1091F26C4B}" dt="2023-10-25T08:54:51.120" v="14" actId="20577"/>
        <pc:sldMkLst>
          <pc:docMk/>
          <pc:sldMk cId="942570387" sldId="265"/>
        </pc:sldMkLst>
        <pc:spChg chg="mod">
          <ac:chgData name="Thomas Noordeloos" userId="df9f46e9-7760-4f6a-814f-9e8180d7b46a" providerId="ADAL" clId="{3907BD55-42D0-4C39-A7F4-3F1091F26C4B}" dt="2023-10-25T08:54:51.120" v="14" actId="20577"/>
          <ac:spMkLst>
            <pc:docMk/>
            <pc:sldMk cId="942570387" sldId="265"/>
            <ac:spMk id="15" creationId="{00000000-0000-0000-0000-000000000000}"/>
          </ac:spMkLst>
        </pc:spChg>
      </pc:sldChg>
      <pc:sldChg chg="addSp delSp modSp mod">
        <pc:chgData name="Thomas Noordeloos" userId="df9f46e9-7760-4f6a-814f-9e8180d7b46a" providerId="ADAL" clId="{3907BD55-42D0-4C39-A7F4-3F1091F26C4B}" dt="2023-10-25T08:54:21.974" v="13" actId="1076"/>
        <pc:sldMkLst>
          <pc:docMk/>
          <pc:sldMk cId="557268635" sldId="267"/>
        </pc:sldMkLst>
        <pc:graphicFrameChg chg="add del mod">
          <ac:chgData name="Thomas Noordeloos" userId="df9f46e9-7760-4f6a-814f-9e8180d7b46a" providerId="ADAL" clId="{3907BD55-42D0-4C39-A7F4-3F1091F26C4B}" dt="2023-10-25T08:54:11.108" v="9"/>
          <ac:graphicFrameMkLst>
            <pc:docMk/>
            <pc:sldMk cId="557268635" sldId="267"/>
            <ac:graphicFrameMk id="3" creationId="{66D09207-5560-D986-46F1-2A092C8EC8E4}"/>
          </ac:graphicFrameMkLst>
        </pc:graphicFrameChg>
        <pc:picChg chg="add mod">
          <ac:chgData name="Thomas Noordeloos" userId="df9f46e9-7760-4f6a-814f-9e8180d7b46a" providerId="ADAL" clId="{3907BD55-42D0-4C39-A7F4-3F1091F26C4B}" dt="2023-10-25T08:54:21.974" v="13" actId="1076"/>
          <ac:picMkLst>
            <pc:docMk/>
            <pc:sldMk cId="557268635" sldId="267"/>
            <ac:picMk id="4" creationId="{35E30814-9AB2-364B-95C3-F1C89CB053E2}"/>
          </ac:picMkLst>
        </pc:picChg>
        <pc:picChg chg="del">
          <ac:chgData name="Thomas Noordeloos" userId="df9f46e9-7760-4f6a-814f-9e8180d7b46a" providerId="ADAL" clId="{3907BD55-42D0-4C39-A7F4-3F1091F26C4B}" dt="2023-10-25T08:54:00.326" v="7" actId="478"/>
          <ac:picMkLst>
            <pc:docMk/>
            <pc:sldMk cId="557268635" sldId="267"/>
            <ac:picMk id="7" creationId="{8B057E49-E028-4084-95C1-BDDAD7C4FEB0}"/>
          </ac:picMkLst>
        </pc:picChg>
      </pc:sldChg>
      <pc:sldChg chg="del">
        <pc:chgData name="Thomas Noordeloos" userId="df9f46e9-7760-4f6a-814f-9e8180d7b46a" providerId="ADAL" clId="{3907BD55-42D0-4C39-A7F4-3F1091F26C4B}" dt="2023-10-25T08:53:04.149" v="6" actId="47"/>
        <pc:sldMkLst>
          <pc:docMk/>
          <pc:sldMk cId="3056650059" sldId="268"/>
        </pc:sldMkLst>
      </pc:sldChg>
      <pc:sldChg chg="del">
        <pc:chgData name="Thomas Noordeloos" userId="df9f46e9-7760-4f6a-814f-9e8180d7b46a" providerId="ADAL" clId="{3907BD55-42D0-4C39-A7F4-3F1091F26C4B}" dt="2023-10-25T08:53:04.149" v="6" actId="47"/>
        <pc:sldMkLst>
          <pc:docMk/>
          <pc:sldMk cId="692463258" sldId="271"/>
        </pc:sldMkLst>
      </pc:sldChg>
      <pc:sldChg chg="del">
        <pc:chgData name="Thomas Noordeloos" userId="df9f46e9-7760-4f6a-814f-9e8180d7b46a" providerId="ADAL" clId="{3907BD55-42D0-4C39-A7F4-3F1091F26C4B}" dt="2023-10-25T08:53:04.149" v="6" actId="47"/>
        <pc:sldMkLst>
          <pc:docMk/>
          <pc:sldMk cId="3000246189" sldId="275"/>
        </pc:sldMkLst>
      </pc:sldChg>
      <pc:sldChg chg="del">
        <pc:chgData name="Thomas Noordeloos" userId="df9f46e9-7760-4f6a-814f-9e8180d7b46a" providerId="ADAL" clId="{3907BD55-42D0-4C39-A7F4-3F1091F26C4B}" dt="2023-10-25T08:53:04.149" v="6" actId="47"/>
        <pc:sldMkLst>
          <pc:docMk/>
          <pc:sldMk cId="2535334696" sldId="276"/>
        </pc:sldMkLst>
      </pc:sldChg>
      <pc:sldChg chg="del">
        <pc:chgData name="Thomas Noordeloos" userId="df9f46e9-7760-4f6a-814f-9e8180d7b46a" providerId="ADAL" clId="{3907BD55-42D0-4C39-A7F4-3F1091F26C4B}" dt="2023-10-25T08:53:04.149" v="6" actId="47"/>
        <pc:sldMkLst>
          <pc:docMk/>
          <pc:sldMk cId="2518764198" sldId="277"/>
        </pc:sldMkLst>
      </pc:sldChg>
      <pc:sldChg chg="del">
        <pc:chgData name="Thomas Noordeloos" userId="df9f46e9-7760-4f6a-814f-9e8180d7b46a" providerId="ADAL" clId="{3907BD55-42D0-4C39-A7F4-3F1091F26C4B}" dt="2023-10-25T08:53:04.149" v="6" actId="47"/>
        <pc:sldMkLst>
          <pc:docMk/>
          <pc:sldMk cId="2264049287" sldId="278"/>
        </pc:sldMkLst>
      </pc:sldChg>
      <pc:sldChg chg="del">
        <pc:chgData name="Thomas Noordeloos" userId="df9f46e9-7760-4f6a-814f-9e8180d7b46a" providerId="ADAL" clId="{3907BD55-42D0-4C39-A7F4-3F1091F26C4B}" dt="2023-10-25T08:53:04.149" v="6" actId="47"/>
        <pc:sldMkLst>
          <pc:docMk/>
          <pc:sldMk cId="340949749" sldId="279"/>
        </pc:sldMkLst>
      </pc:sldChg>
      <pc:sldChg chg="del">
        <pc:chgData name="Thomas Noordeloos" userId="df9f46e9-7760-4f6a-814f-9e8180d7b46a" providerId="ADAL" clId="{3907BD55-42D0-4C39-A7F4-3F1091F26C4B}" dt="2023-10-25T08:53:04.149" v="6" actId="47"/>
        <pc:sldMkLst>
          <pc:docMk/>
          <pc:sldMk cId="1511441833" sldId="280"/>
        </pc:sldMkLst>
      </pc:sldChg>
      <pc:sldChg chg="del">
        <pc:chgData name="Thomas Noordeloos" userId="df9f46e9-7760-4f6a-814f-9e8180d7b46a" providerId="ADAL" clId="{3907BD55-42D0-4C39-A7F4-3F1091F26C4B}" dt="2023-10-25T08:53:04.149" v="6" actId="47"/>
        <pc:sldMkLst>
          <pc:docMk/>
          <pc:sldMk cId="1054639347" sldId="281"/>
        </pc:sldMkLst>
      </pc:sldChg>
      <pc:sldChg chg="del">
        <pc:chgData name="Thomas Noordeloos" userId="df9f46e9-7760-4f6a-814f-9e8180d7b46a" providerId="ADAL" clId="{3907BD55-42D0-4C39-A7F4-3F1091F26C4B}" dt="2023-10-25T08:52:49.196" v="5" actId="47"/>
        <pc:sldMkLst>
          <pc:docMk/>
          <pc:sldMk cId="1314006695" sldId="345"/>
        </pc:sldMkLst>
      </pc:sldChg>
      <pc:sldChg chg="del">
        <pc:chgData name="Thomas Noordeloos" userId="df9f46e9-7760-4f6a-814f-9e8180d7b46a" providerId="ADAL" clId="{3907BD55-42D0-4C39-A7F4-3F1091F26C4B}" dt="2023-10-25T08:52:49.196" v="5" actId="47"/>
        <pc:sldMkLst>
          <pc:docMk/>
          <pc:sldMk cId="1571688012" sldId="346"/>
        </pc:sldMkLst>
      </pc:sldChg>
      <pc:sldChg chg="del">
        <pc:chgData name="Thomas Noordeloos" userId="df9f46e9-7760-4f6a-814f-9e8180d7b46a" providerId="ADAL" clId="{3907BD55-42D0-4C39-A7F4-3F1091F26C4B}" dt="2023-10-25T08:53:04.149" v="6" actId="47"/>
        <pc:sldMkLst>
          <pc:docMk/>
          <pc:sldMk cId="608825617" sldId="34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25-10-2023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B15BD-C251-4361-9924-1908F6DB658F}" type="datetimeFigureOut">
              <a:rPr lang="nl-NL" smtClean="0"/>
              <a:t>25-10-2023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D9CD5-9F55-41D3-AAEF-D83B101467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64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91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9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131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25-10-2023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983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25-10-2023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09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25-10-2023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7036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7779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68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4267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7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4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9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2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92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50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25-10-2023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3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B8A1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Marketing en communicatie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rgbClr val="B8A1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IBS Thema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Projectmanagement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Financiën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Marketing en communicatie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verborgen impact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Samenwerken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5" y="1729015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Begrippen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Marketing</a:t>
            </a:r>
            <a:r>
              <a:rPr lang="nl-NL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466472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4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rgbClr val="000644"/>
                          </a:solidFill>
                          <a:latin typeface="+mn-lt"/>
                          <a:ea typeface="+mn-ea"/>
                          <a:cs typeface="+mn-cs"/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IBS Toetsing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Kennistoets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Plan van aanpak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Presentatie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79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Marketingmix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476" y="2677418"/>
            <a:ext cx="3942283" cy="3353207"/>
          </a:xfrm>
          <a:prstGeom prst="rect">
            <a:avLst/>
          </a:prstGeom>
        </p:spPr>
      </p:pic>
      <p:sp>
        <p:nvSpPr>
          <p:cNvPr id="8" name="TextBox 11"/>
          <p:cNvSpPr txBox="1"/>
          <p:nvPr/>
        </p:nvSpPr>
        <p:spPr>
          <a:xfrm>
            <a:off x="8940290" y="2892946"/>
            <a:ext cx="6019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Personeel (5e)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3339" y="2827797"/>
            <a:ext cx="571630" cy="530407"/>
          </a:xfrm>
          <a:prstGeom prst="rect">
            <a:avLst/>
          </a:prstGeom>
        </p:spPr>
      </p:pic>
      <p:sp>
        <p:nvSpPr>
          <p:cNvPr id="10" name="TextBox 11"/>
          <p:cNvSpPr txBox="1"/>
          <p:nvPr/>
        </p:nvSpPr>
        <p:spPr>
          <a:xfrm>
            <a:off x="8940290" y="4142251"/>
            <a:ext cx="6019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Presentatie (6e)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963" y="3892298"/>
            <a:ext cx="1316153" cy="8370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940290" y="5430462"/>
            <a:ext cx="6019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Paarse koe (7e)</a:t>
            </a: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167" y="5058028"/>
            <a:ext cx="819975" cy="822586"/>
          </a:xfrm>
          <a:prstGeom prst="rect">
            <a:avLst/>
          </a:prstGeom>
        </p:spPr>
      </p:pic>
      <p:pic>
        <p:nvPicPr>
          <p:cNvPr id="1030" name="Picture 6" descr="Afbeeldingsresultaat voor plus sig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02" b="89534" l="0" r="957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307" y="3838164"/>
            <a:ext cx="1077456" cy="113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1"/>
          <p:cNvSpPr txBox="1"/>
          <p:nvPr/>
        </p:nvSpPr>
        <p:spPr>
          <a:xfrm>
            <a:off x="862145" y="1460819"/>
            <a:ext cx="9764324" cy="11387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Marketingmix – </a:t>
            </a:r>
            <a:r>
              <a:rPr lang="nl-NL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P’s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i="1" dirty="0">
                <a:latin typeface="Arial" panose="020B0604020202020204" pitchFamily="34" charset="0"/>
                <a:cs typeface="Arial" panose="020B0604020202020204" pitchFamily="34" charset="0"/>
              </a:rPr>
              <a:t>Het ‘recept’ dat bepaalt of een product of dienst succes heeft of niet.</a:t>
            </a: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1CA1F9D-7632-4EA5-A559-252A5D21CBB2}"/>
              </a:ext>
            </a:extLst>
          </p:cNvPr>
          <p:cNvSpPr txBox="1"/>
          <p:nvPr/>
        </p:nvSpPr>
        <p:spPr>
          <a:xfrm>
            <a:off x="3560617" y="1506987"/>
            <a:ext cx="131615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 P’s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8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Marketingmix</a:t>
            </a:r>
          </a:p>
        </p:txBody>
      </p:sp>
      <p:sp>
        <p:nvSpPr>
          <p:cNvPr id="15" name="TextBox 11"/>
          <p:cNvSpPr txBox="1"/>
          <p:nvPr/>
        </p:nvSpPr>
        <p:spPr>
          <a:xfrm>
            <a:off x="862145" y="1460819"/>
            <a:ext cx="9764324" cy="11387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Marketingmix – </a:t>
            </a:r>
            <a:r>
              <a:rPr lang="nl-NL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P’s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i="1" dirty="0">
                <a:latin typeface="Arial" panose="020B0604020202020204" pitchFamily="34" charset="0"/>
                <a:cs typeface="Arial" panose="020B0604020202020204" pitchFamily="34" charset="0"/>
              </a:rPr>
              <a:t>Het ‘recept’ dat bepaalt of een product of dienst succes heeft of niet.</a:t>
            </a: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920DF111-D6EB-48CC-821C-06842577AFDC}"/>
              </a:ext>
            </a:extLst>
          </p:cNvPr>
          <p:cNvSpPr txBox="1"/>
          <p:nvPr/>
        </p:nvSpPr>
        <p:spPr>
          <a:xfrm>
            <a:off x="838201" y="4938385"/>
            <a:ext cx="109914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Wat is de dienst die jullie als opdrachtnemers uitvoeren voor de opdrachtgever (Yuverta)?</a:t>
            </a:r>
            <a:endParaRPr kumimoji="0" lang="nl-NL" sz="18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75B1A76A-9302-4FAD-88E6-7831AEC66EE1}"/>
              </a:ext>
            </a:extLst>
          </p:cNvPr>
          <p:cNvSpPr txBox="1"/>
          <p:nvPr/>
        </p:nvSpPr>
        <p:spPr>
          <a:xfrm>
            <a:off x="838200" y="5458881"/>
            <a:ext cx="11065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Het organiseren van een bijeenkomsten en het overdragen van informatie over de opleiding Adviseur duurzame</a:t>
            </a:r>
            <a:r>
              <a:rPr kumimoji="0" lang="nl-NL" sz="1800" b="0" i="1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leefomgeving</a:t>
            </a:r>
            <a:r>
              <a:rPr kumimoji="0" lang="nl-NL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endParaRPr kumimoji="0" lang="nl-NL" sz="18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OP - Het kookboek van Project Gezond met 100 geweldige recepten">
            <a:extLst>
              <a:ext uri="{FF2B5EF4-FFF2-40B4-BE49-F238E27FC236}">
                <a16:creationId xmlns:a16="http://schemas.microsoft.com/office/drawing/2014/main" id="{A35073DE-B2D9-4B18-9B53-B71665F28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36" y="2750418"/>
            <a:ext cx="3559127" cy="188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50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Marketingmix</a:t>
            </a:r>
          </a:p>
        </p:txBody>
      </p:sp>
      <p:sp>
        <p:nvSpPr>
          <p:cNvPr id="15" name="TextBox 11"/>
          <p:cNvSpPr txBox="1"/>
          <p:nvPr/>
        </p:nvSpPr>
        <p:spPr>
          <a:xfrm>
            <a:off x="862145" y="1460819"/>
            <a:ext cx="9764324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Marketingmix – </a:t>
            </a:r>
            <a:r>
              <a:rPr lang="nl-NL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P’s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i="1" dirty="0">
                <a:latin typeface="Arial" panose="020B0604020202020204" pitchFamily="34" charset="0"/>
                <a:cs typeface="Arial" panose="020B0604020202020204" pitchFamily="34" charset="0"/>
              </a:rPr>
              <a:t>Het ‘recept’ dat bepaalt of een product of dienst succes heeft of niet.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i="1" dirty="0">
                <a:solidFill>
                  <a:srgbClr val="0070C0"/>
                </a:solidFill>
                <a:latin typeface="Arial" panose="020B0604020202020204" pitchFamily="34" charset="0"/>
              </a:rPr>
              <a:t>				óf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i="1" dirty="0">
                <a:solidFill>
                  <a:srgbClr val="0070C0"/>
                </a:solidFill>
                <a:latin typeface="Arial" panose="020B0604020202020204" pitchFamily="34" charset="0"/>
              </a:rPr>
              <a:t>Het ‘recept’ dat bepaalt of het projectresultaat wordt behaald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5E30814-9AB2-364B-95C3-F1C89CB05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917" y="3642855"/>
            <a:ext cx="8658166" cy="175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68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Marketingmix</a:t>
            </a:r>
          </a:p>
        </p:txBody>
      </p:sp>
      <p:sp>
        <p:nvSpPr>
          <p:cNvPr id="15" name="TextBox 11"/>
          <p:cNvSpPr txBox="1"/>
          <p:nvPr/>
        </p:nvSpPr>
        <p:spPr>
          <a:xfrm>
            <a:off x="862144" y="1460819"/>
            <a:ext cx="10228101" cy="43396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Marketingmix – </a:t>
            </a:r>
            <a:r>
              <a:rPr lang="nl-NL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P’s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Opdracht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i="1" dirty="0">
                <a:latin typeface="Arial" panose="020B0604020202020204" pitchFamily="34" charset="0"/>
                <a:cs typeface="Arial" panose="020B0604020202020204" pitchFamily="34" charset="0"/>
              </a:rPr>
              <a:t>Beantwoord onderstaande vragen: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Wat is de naam van jullie </a:t>
            </a:r>
            <a:r>
              <a:rPr lang="nl-NL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dienst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Wat is de </a:t>
            </a:r>
            <a:r>
              <a:rPr lang="nl-NL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plaats</a:t>
            </a:r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van het evenement?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Hoe </a:t>
            </a:r>
            <a:r>
              <a:rPr lang="nl-NL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promoten</a:t>
            </a:r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jullie het evenement?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Wat is de </a:t>
            </a:r>
            <a:r>
              <a:rPr lang="nl-NL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prijs</a:t>
            </a:r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voor de bezoeker van het evenement?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Wat verwachten we van het </a:t>
            </a:r>
            <a:r>
              <a:rPr lang="nl-NL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personeel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Hoe zorg je ervoor dat de dienst op een passende manier wordt </a:t>
            </a:r>
            <a:r>
              <a:rPr lang="nl-NL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gepresenteerd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Wat maakt jullie evenement uniek? Oftewel; wat is jullie </a:t>
            </a:r>
            <a:r>
              <a:rPr lang="nl-NL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paarse</a:t>
            </a:r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koe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Verwerk je antwoorden in onderdeel 4 ‘</a:t>
            </a:r>
            <a:r>
              <a:rPr lang="nl-NL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Projectresultaat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’ van het ‘Plan van aanpak’. </a:t>
            </a:r>
          </a:p>
        </p:txBody>
      </p:sp>
    </p:spTree>
    <p:extLst>
      <p:ext uri="{BB962C8B-B14F-4D97-AF65-F5344CB8AC3E}">
        <p14:creationId xmlns:p14="http://schemas.microsoft.com/office/powerpoint/2010/main" val="942570387"/>
      </p:ext>
    </p:extLst>
  </p:cSld>
  <p:clrMapOvr>
    <a:masterClrMapping/>
  </p:clrMapOvr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7c63a5-6c7f-42bb-9d17-0feff5816463">
      <Terms xmlns="http://schemas.microsoft.com/office/infopath/2007/PartnerControls"/>
    </lcf76f155ced4ddcb4097134ff3c332f>
    <TaxCatchAll xmlns="c20cf8ba-b598-4d03-85bf-01d90a2844a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9727D3906D7945984BB753BA79C6C7" ma:contentTypeVersion="14" ma:contentTypeDescription="Een nieuw document maken." ma:contentTypeScope="" ma:versionID="13d1bd52d37d52e88f4cc3000598c755">
  <xsd:schema xmlns:xsd="http://www.w3.org/2001/XMLSchema" xmlns:xs="http://www.w3.org/2001/XMLSchema" xmlns:p="http://schemas.microsoft.com/office/2006/metadata/properties" xmlns:ns2="c67c63a5-6c7f-42bb-9d17-0feff5816463" xmlns:ns3="c20cf8ba-b598-4d03-85bf-01d90a2844ae" targetNamespace="http://schemas.microsoft.com/office/2006/metadata/properties" ma:root="true" ma:fieldsID="cdbfa91b97b664da8bfb3c5d7ea455d6" ns2:_="" ns3:_="">
    <xsd:import namespace="c67c63a5-6c7f-42bb-9d17-0feff5816463"/>
    <xsd:import namespace="c20cf8ba-b598-4d03-85bf-01d90a2844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63a5-6c7f-42bb-9d17-0feff58164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cf8ba-b598-4d03-85bf-01d90a2844a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46b252f-af12-4d5a-a498-f152b1d5d221}" ma:internalName="TaxCatchAll" ma:showField="CatchAllData" ma:web="c20cf8ba-b598-4d03-85bf-01d90a2844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0517EB-918A-4F91-B474-4547F2D83E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7DE6F1-65E5-4742-993C-166C160C650C}">
  <ds:schemaRefs>
    <ds:schemaRef ds:uri="47a28104-336f-447d-946e-e305ac2bcd47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terms/"/>
    <ds:schemaRef ds:uri="http://purl.org/dc/dcmitype/"/>
    <ds:schemaRef ds:uri="http://schemas.openxmlformats.org/package/2006/metadata/core-properties"/>
    <ds:schemaRef ds:uri="34354c1b-6b8c-435b-ad50-990538c19557"/>
    <ds:schemaRef ds:uri="c6f82ce1-f6df-49a5-8b49-cf8409a27aa4"/>
    <ds:schemaRef ds:uri="2c4f0c93-2979-4f27-aab2-70de95932352"/>
  </ds:schemaRefs>
</ds:datastoreItem>
</file>

<file path=customXml/itemProps3.xml><?xml version="1.0" encoding="utf-8"?>
<ds:datastoreItem xmlns:ds="http://schemas.openxmlformats.org/officeDocument/2006/customXml" ds:itemID="{C8F51782-8598-4884-9218-2923D3A5D55D}"/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271</Words>
  <Application>Microsoft Office PowerPoint</Application>
  <PresentationFormat>Breedbeeld</PresentationFormat>
  <Paragraphs>57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Thema1</vt:lpstr>
      <vt:lpstr>Kantoorthema</vt:lpstr>
      <vt:lpstr>PowerPoint-presentatie</vt:lpstr>
      <vt:lpstr>Marketingmix</vt:lpstr>
      <vt:lpstr>Marketingmix</vt:lpstr>
      <vt:lpstr>Marketingmix</vt:lpstr>
      <vt:lpstr>Marketingmix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12</cp:revision>
  <dcterms:created xsi:type="dcterms:W3CDTF">2020-08-25T13:15:30Z</dcterms:created>
  <dcterms:modified xsi:type="dcterms:W3CDTF">2023-10-25T08:55:01Z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0x0101002F9727D3906D7945984BB753BA79C6C7</vt:lpwstr>
  </property>
  <property fmtid="{D5CDD505-2E9C-101B-9397-08002B2CF9AE}" pid="3" name="_ExtendedDescription">
    <vt:lpwstr/>
  </property>
  <property fmtid="{D5CDD505-2E9C-101B-9397-08002B2CF9AE}" pid="4" name="TriggerFlowInfo">
    <vt:lpwstr/>
  </property>
  <property fmtid="{D5CDD505-2E9C-101B-9397-08002B2CF9AE}" pid="5" name="MediaServiceImageTags">
    <vt:lpwstr/>
  </property>
</Properties>
</file>