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63" r:id="rId2"/>
    <p:sldId id="265" r:id="rId3"/>
    <p:sldId id="26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5"/>
    <p:restoredTop sz="96959"/>
  </p:normalViewPr>
  <p:slideViewPr>
    <p:cSldViewPr snapToGrid="0" snapToObjects="1" showGuides="1">
      <p:cViewPr varScale="1">
        <p:scale>
          <a:sx n="157" d="100"/>
          <a:sy n="157" d="100"/>
        </p:scale>
        <p:origin x="33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DA980-2CF6-7D40-9ED6-209F2682937F}" type="datetimeFigureOut">
              <a:rPr lang="nl-NL" smtClean="0"/>
              <a:t>18-01-22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F648-98C6-B542-9196-FA429954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4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1F648-98C6-B542-9196-FA429954B3A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32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1F648-98C6-B542-9196-FA429954B3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2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a47kzvZigN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472FE-F1F6-AF45-88D0-B987C756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ben je volwassen?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FE4901D6-A989-9E4D-B30F-DCDD42789E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144217" y="2058987"/>
            <a:ext cx="5480050" cy="2392697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C5B2B4E-6F4A-5247-9881-B5CCEA13E7CC}"/>
              </a:ext>
            </a:extLst>
          </p:cNvPr>
          <p:cNvSpPr txBox="1"/>
          <p:nvPr/>
        </p:nvSpPr>
        <p:spPr>
          <a:xfrm>
            <a:off x="3144217" y="4872789"/>
            <a:ext cx="548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=a47kzvZigN8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DCB4CCF-A526-AB40-BDB1-F9D9BB1DE359}"/>
              </a:ext>
            </a:extLst>
          </p:cNvPr>
          <p:cNvSpPr txBox="1"/>
          <p:nvPr/>
        </p:nvSpPr>
        <p:spPr>
          <a:xfrm>
            <a:off x="64736" y="6206591"/>
            <a:ext cx="381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NPO 3 (2017). Wanneer ben je eigenlijk volwassen? </a:t>
            </a:r>
            <a:r>
              <a:rPr lang="nl-NL" sz="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Geraadpleegd:</a:t>
            </a:r>
            <a:r>
              <a:rPr lang="nl-NL" sz="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nl-NL" sz="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://www.youtube.com/watch?v=a47kzvZigN8</a:t>
            </a:r>
            <a:br>
              <a:rPr lang="nl-NL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F41AC-8EAC-094E-8EDC-CFF6B4C8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aantal Rechten en plichten vanaf je 18e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6F9E79-7A9F-2F4A-9CCB-CD7EE3235B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Stemrecht</a:t>
            </a:r>
          </a:p>
          <a:p>
            <a:r>
              <a:rPr lang="nl-NL" dirty="0"/>
              <a:t>Je mag overdag en ‘s nachts werken</a:t>
            </a:r>
          </a:p>
          <a:p>
            <a:r>
              <a:rPr lang="nl-NL" dirty="0"/>
              <a:t>Trouwen</a:t>
            </a:r>
          </a:p>
          <a:p>
            <a:r>
              <a:rPr lang="nl-NL" dirty="0"/>
              <a:t>Zorgverzekering betalen &amp; toeslag aanvragen</a:t>
            </a:r>
          </a:p>
          <a:p>
            <a:r>
              <a:rPr lang="nl-NL" dirty="0"/>
              <a:t>Telefoonabonnement afsluiten en betalen</a:t>
            </a:r>
          </a:p>
          <a:p>
            <a:r>
              <a:rPr lang="nl-NL" dirty="0"/>
              <a:t>Donorwet </a:t>
            </a:r>
          </a:p>
        </p:txBody>
      </p:sp>
      <p:pic>
        <p:nvPicPr>
          <p:cNvPr id="4" name="Deel 1">
            <a:hlinkClick r:id="" action="ppaction://media"/>
            <a:extLst>
              <a:ext uri="{FF2B5EF4-FFF2-40B4-BE49-F238E27FC236}">
                <a16:creationId xmlns:a16="http://schemas.microsoft.com/office/drawing/2014/main" id="{380D9AAB-8330-B84E-A33E-7F437C612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4F6E9-6050-2644-806D-77ECAA67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Donorwet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E13332-9DA2-3D4E-A2F9-B8222E8CC2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Wel of geen bezwaar tegen orgaandonatie, vier keuzen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Ja, ik wil donor worden</a:t>
            </a:r>
          </a:p>
          <a:p>
            <a:r>
              <a:rPr lang="nl-NL" dirty="0"/>
              <a:t>Nee, ik wil geen donor worden</a:t>
            </a:r>
          </a:p>
          <a:p>
            <a:r>
              <a:rPr lang="nl-NL" dirty="0"/>
              <a:t>Mijn partner of familie beslist na mijn overlijden</a:t>
            </a:r>
          </a:p>
          <a:p>
            <a:r>
              <a:rPr lang="nl-NL" dirty="0"/>
              <a:t>Ik wijs een persoon aan na mijn overlijden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je niets doet dan word je automatisch donor. Dit betekent dat organen en weefsels na het overlijden naar een donor gaan</a:t>
            </a: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70BC4409-D560-C54F-BEE6-CDE423463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90</TotalTime>
  <Words>138</Words>
  <Application>Microsoft Macintosh PowerPoint</Application>
  <PresentationFormat>Breedbeeld</PresentationFormat>
  <Paragraphs>20</Paragraphs>
  <Slides>3</Slides>
  <Notes>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SimSun</vt:lpstr>
      <vt:lpstr>Arial</vt:lpstr>
      <vt:lpstr>Calibri</vt:lpstr>
      <vt:lpstr>Impact</vt:lpstr>
      <vt:lpstr>Belangrijke gebeurtenis</vt:lpstr>
      <vt:lpstr>Wanneer ben je volwassen?</vt:lpstr>
      <vt:lpstr>Een aantal Rechten en plichten vanaf je 18e</vt:lpstr>
      <vt:lpstr>Donorwet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jaar en nu?!</dc:title>
  <dc:creator>Pauline Goossens</dc:creator>
  <cp:lastModifiedBy>Pauline Goossens</cp:lastModifiedBy>
  <cp:revision>15</cp:revision>
  <dcterms:created xsi:type="dcterms:W3CDTF">2021-11-06T18:44:00Z</dcterms:created>
  <dcterms:modified xsi:type="dcterms:W3CDTF">2022-01-18T11:03:18Z</dcterms:modified>
</cp:coreProperties>
</file>