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1" autoAdjust="0"/>
  </p:normalViewPr>
  <p:slideViewPr>
    <p:cSldViewPr>
      <p:cViewPr>
        <p:scale>
          <a:sx n="66" d="100"/>
          <a:sy n="66" d="100"/>
        </p:scale>
        <p:origin x="-150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14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457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346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538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288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35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283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826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277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829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24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A0B57-E248-485D-9285-E37DD0FD9191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569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Hoofdstuk 7. Middelen voor het hart- en vaatstelsel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Tandartsassistent en medicatie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12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Samenvattend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Vraag altijd naar gebruik van medicatie </a:t>
            </a:r>
            <a:r>
              <a:rPr lang="nl-NL" b="1" dirty="0" smtClean="0"/>
              <a:t>voorafgaand aan een </a:t>
            </a:r>
            <a:r>
              <a:rPr lang="nl-NL" b="1" dirty="0" smtClean="0"/>
              <a:t>ingreep</a:t>
            </a:r>
          </a:p>
          <a:p>
            <a:r>
              <a:rPr lang="nl-NL" dirty="0" smtClean="0"/>
              <a:t>Bij gebruik van antistollingsmiddelen zijn extra maatregelen noodzakelijk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311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hart en bloedvaten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lvl="1"/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65979"/>
            <a:ext cx="4112512" cy="5044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272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Angina pectoris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hart pompt bloed door lichaam</a:t>
            </a:r>
          </a:p>
          <a:p>
            <a:r>
              <a:rPr lang="nl-NL" dirty="0" smtClean="0"/>
              <a:t>Hart heeft zelf ook bloed nodig</a:t>
            </a:r>
            <a:endParaRPr lang="nl-NL" dirty="0"/>
          </a:p>
          <a:p>
            <a:r>
              <a:rPr lang="nl-NL" dirty="0" smtClean="0"/>
              <a:t>Dit wordt verzorgd door de kransslagaders</a:t>
            </a:r>
          </a:p>
          <a:p>
            <a:r>
              <a:rPr lang="nl-NL" dirty="0" smtClean="0"/>
              <a:t>Als er vernauwingen ontstaan in deze kransslagaders krijgt het hart onvoldoende zuurstof</a:t>
            </a:r>
          </a:p>
          <a:p>
            <a:r>
              <a:rPr lang="nl-NL" dirty="0" smtClean="0"/>
              <a:t>Patiënt kan dan last hebben van angina pectoris</a:t>
            </a:r>
          </a:p>
        </p:txBody>
      </p:sp>
    </p:spTree>
    <p:extLst>
      <p:ext uri="{BB962C8B-B14F-4D97-AF65-F5344CB8AC3E}">
        <p14:creationId xmlns:p14="http://schemas.microsoft.com/office/powerpoint/2010/main" val="3330121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Angina pectoris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Klachten zijn pijn op de borst</a:t>
            </a:r>
          </a:p>
          <a:p>
            <a:r>
              <a:rPr lang="nl-NL" dirty="0" smtClean="0"/>
              <a:t>Patiënt krijgt dan tablet of spray onder de tong</a:t>
            </a:r>
          </a:p>
          <a:p>
            <a:r>
              <a:rPr lang="nl-NL" dirty="0" smtClean="0"/>
              <a:t>Hoe komt geneesmiddel op zijn plek? </a:t>
            </a:r>
          </a:p>
          <a:p>
            <a:endParaRPr lang="nl-NL" dirty="0"/>
          </a:p>
          <a:p>
            <a:r>
              <a:rPr lang="nl-NL" dirty="0" smtClean="0"/>
              <a:t>Geneesmiddel is nitraat</a:t>
            </a:r>
          </a:p>
          <a:p>
            <a:r>
              <a:rPr lang="nl-NL" dirty="0" smtClean="0"/>
              <a:t>Werkt vaatverwijdend</a:t>
            </a:r>
          </a:p>
          <a:p>
            <a:pPr lvl="1"/>
            <a:r>
              <a:rPr lang="nl-NL" dirty="0" smtClean="0"/>
              <a:t>Hart krijgt meer zuurstof en bloeddruk daalt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543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Hartinfarct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Verstoppingen in bloedvaten rondom hart</a:t>
            </a:r>
          </a:p>
          <a:p>
            <a:r>
              <a:rPr lang="nl-NL" dirty="0" smtClean="0"/>
              <a:t>Hartweefsel sterft dan af</a:t>
            </a:r>
          </a:p>
          <a:p>
            <a:r>
              <a:rPr lang="nl-NL" dirty="0" smtClean="0"/>
              <a:t>Is levensbedreigend</a:t>
            </a:r>
          </a:p>
          <a:p>
            <a:r>
              <a:rPr lang="nl-NL" dirty="0" smtClean="0"/>
              <a:t>Binnen enkele minuten moet medische hulp worden geleverd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2854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Bloedstolling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Bloedstolsel kunnen leiden tot verstoppingen in bloedvaten</a:t>
            </a:r>
          </a:p>
          <a:p>
            <a:r>
              <a:rPr lang="nl-NL" dirty="0" smtClean="0"/>
              <a:t>Mensen met bv. een hartinfarct, kunstklep of diabetes krijgen bloedverdunners</a:t>
            </a:r>
          </a:p>
          <a:p>
            <a:pPr lvl="1"/>
            <a:r>
              <a:rPr lang="nl-NL" dirty="0" smtClean="0"/>
              <a:t>Deze zorgen ervoor dat bloed minder snel stolt</a:t>
            </a:r>
          </a:p>
        </p:txBody>
      </p:sp>
    </p:spTree>
    <p:extLst>
      <p:ext uri="{BB962C8B-B14F-4D97-AF65-F5344CB8AC3E}">
        <p14:creationId xmlns:p14="http://schemas.microsoft.com/office/powerpoint/2010/main" val="594522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Bloedstolling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Mensen met bloedverdunners moeten oppassen bij bloedige ingrepen bij de tandarts</a:t>
            </a:r>
          </a:p>
          <a:p>
            <a:r>
              <a:rPr lang="nl-NL" dirty="0" smtClean="0"/>
              <a:t>Mogelijkheden:</a:t>
            </a:r>
          </a:p>
          <a:p>
            <a:pPr lvl="1"/>
            <a:r>
              <a:rPr lang="nl-NL" dirty="0" smtClean="0"/>
              <a:t>Enkele dagen voor ingreep stoppen met bloedverdunners</a:t>
            </a:r>
          </a:p>
          <a:p>
            <a:pPr lvl="2"/>
            <a:r>
              <a:rPr lang="nl-NL" dirty="0" smtClean="0"/>
              <a:t>Wat is het </a:t>
            </a:r>
            <a:r>
              <a:rPr lang="nl-NL" dirty="0" smtClean="0"/>
              <a:t>nadeel?</a:t>
            </a:r>
            <a:endParaRPr lang="nl-NL" dirty="0" smtClean="0"/>
          </a:p>
          <a:p>
            <a:pPr lvl="1"/>
            <a:r>
              <a:rPr lang="nl-NL" dirty="0" smtClean="0"/>
              <a:t>Niet stoppen maar in overleg met arts dosering bepalen</a:t>
            </a:r>
          </a:p>
          <a:p>
            <a:pPr lvl="2"/>
            <a:r>
              <a:rPr lang="nl-NL" dirty="0" smtClean="0"/>
              <a:t>Na behandeling 5 dagen 4 keer per dag spoelen met tranexaminezuur</a:t>
            </a:r>
          </a:p>
          <a:p>
            <a:pPr lvl="2"/>
            <a:r>
              <a:rPr lang="nl-NL" dirty="0" smtClean="0"/>
              <a:t>Tranexaminezuur zorgt ervoor dat het korstje niet oplost</a:t>
            </a:r>
          </a:p>
        </p:txBody>
      </p:sp>
    </p:spTree>
    <p:extLst>
      <p:ext uri="{BB962C8B-B14F-4D97-AF65-F5344CB8AC3E}">
        <p14:creationId xmlns:p14="http://schemas.microsoft.com/office/powerpoint/2010/main" val="312065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Maatregelen bij gebruik bloedverdunners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5 dagen voor ingreep contact opnemen met arts/trombosedienst en apotheek</a:t>
            </a:r>
          </a:p>
          <a:p>
            <a:r>
              <a:rPr lang="nl-NL" dirty="0" smtClean="0"/>
              <a:t>24 uur voor ingreep controle door trombosedienst</a:t>
            </a:r>
          </a:p>
          <a:p>
            <a:r>
              <a:rPr lang="nl-NL" dirty="0" smtClean="0"/>
              <a:t>Ingreep voorzichtig uitvoeren</a:t>
            </a:r>
          </a:p>
          <a:p>
            <a:r>
              <a:rPr lang="nl-NL" dirty="0" smtClean="0"/>
              <a:t>Na ingreep 5 dagen lang spoelen met tranexaminezuur</a:t>
            </a:r>
          </a:p>
          <a:p>
            <a:r>
              <a:rPr lang="nl-NL" dirty="0" smtClean="0"/>
              <a:t>Patiënt instructies meegeven over nabloedingen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949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Middelen die invloed hebben op stolling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Acenocoumarol </a:t>
            </a:r>
          </a:p>
          <a:p>
            <a:pPr lvl="1"/>
            <a:r>
              <a:rPr lang="nl-NL" dirty="0" smtClean="0"/>
              <a:t>Remt in de lever stollingsfactoren</a:t>
            </a:r>
          </a:p>
          <a:p>
            <a:r>
              <a:rPr lang="nl-NL" dirty="0" smtClean="0"/>
              <a:t>Fenprocoumon</a:t>
            </a:r>
          </a:p>
          <a:p>
            <a:pPr lvl="1"/>
            <a:r>
              <a:rPr lang="nl-NL" dirty="0" smtClean="0"/>
              <a:t>Werkt hetzelfde als acenocoumarol maar heeft een veel langere halfwaardetijd</a:t>
            </a:r>
          </a:p>
          <a:p>
            <a:pPr lvl="2"/>
            <a:r>
              <a:rPr lang="nl-NL" dirty="0" smtClean="0"/>
              <a:t>Wat was halfwaardetijd ook alweer?</a:t>
            </a:r>
          </a:p>
          <a:p>
            <a:r>
              <a:rPr lang="nl-NL" dirty="0" smtClean="0"/>
              <a:t>Carbasalaatcalcium, acetylsalicylzuur, clopidogrel, </a:t>
            </a:r>
            <a:r>
              <a:rPr lang="nl-NL" dirty="0" err="1" smtClean="0"/>
              <a:t>dipyridamol</a:t>
            </a:r>
            <a:endParaRPr lang="nl-NL" dirty="0" smtClean="0"/>
          </a:p>
          <a:p>
            <a:r>
              <a:rPr lang="nl-NL" dirty="0" smtClean="0"/>
              <a:t>Nieuwere middelen: </a:t>
            </a:r>
            <a:r>
              <a:rPr lang="nl-NL" dirty="0" err="1" smtClean="0"/>
              <a:t>Dagibatran</a:t>
            </a:r>
            <a:r>
              <a:rPr lang="nl-NL" dirty="0" smtClean="0"/>
              <a:t>, </a:t>
            </a:r>
            <a:r>
              <a:rPr lang="nl-NL" dirty="0" err="1" smtClean="0"/>
              <a:t>rivaroxiban</a:t>
            </a:r>
            <a:r>
              <a:rPr lang="nl-NL" dirty="0" smtClean="0"/>
              <a:t>, </a:t>
            </a:r>
            <a:r>
              <a:rPr lang="nl-NL" dirty="0" err="1" smtClean="0"/>
              <a:t>apixaban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66843823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3657</TotalTime>
  <Words>294</Words>
  <Application>Microsoft Office PowerPoint</Application>
  <PresentationFormat>Diavoorstelling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Hoofdstuk 7. Middelen voor het hart- en vaatstelsel</vt:lpstr>
      <vt:lpstr>Het hart en bloedvaten</vt:lpstr>
      <vt:lpstr>Angina pectoris</vt:lpstr>
      <vt:lpstr>Angina pectoris</vt:lpstr>
      <vt:lpstr>Hartinfarct</vt:lpstr>
      <vt:lpstr>Bloedstolling</vt:lpstr>
      <vt:lpstr>Bloedstolling</vt:lpstr>
      <vt:lpstr>Maatregelen bij gebruik bloedverdunners</vt:lpstr>
      <vt:lpstr>Middelen die invloed hebben op stolling</vt:lpstr>
      <vt:lpstr>Samenvattend</vt:lpstr>
    </vt:vector>
  </TitlesOfParts>
  <Company>Noorderpoort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2. Doel en gebruik</dc:title>
  <dc:creator>Paula Scheltinga</dc:creator>
  <cp:lastModifiedBy>Paula Scheltinga</cp:lastModifiedBy>
  <cp:revision>32</cp:revision>
  <dcterms:created xsi:type="dcterms:W3CDTF">2013-05-15T09:30:35Z</dcterms:created>
  <dcterms:modified xsi:type="dcterms:W3CDTF">2015-03-01T18:59:50Z</dcterms:modified>
</cp:coreProperties>
</file>