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3" r:id="rId5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76101" autoAdjust="0"/>
  </p:normalViewPr>
  <p:slideViewPr>
    <p:cSldViewPr>
      <p:cViewPr varScale="1">
        <p:scale>
          <a:sx n="86" d="100"/>
          <a:sy n="86" d="100"/>
        </p:scale>
        <p:origin x="115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6C2F-71A4-2246-906C-51425635EA9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894D4-A8BA-FA47-B1ED-6FE1629D7F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77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8894D4-A8BA-FA47-B1ED-6FE1629D7F1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682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249492"/>
            <a:ext cx="6645424" cy="486054"/>
          </a:xfrm>
        </p:spPr>
        <p:txBody>
          <a:bodyPr>
            <a:noAutofit/>
          </a:bodyPr>
          <a:lstStyle>
            <a:lvl1pPr algn="r">
              <a:defRPr sz="21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897565"/>
            <a:ext cx="6635080" cy="3697058"/>
          </a:xfrm>
        </p:spPr>
        <p:txBody>
          <a:bodyPr>
            <a:normAutofit/>
          </a:bodyPr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27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" y="516"/>
            <a:ext cx="9142172" cy="514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ivm.nl/onderwerpen/energietransitie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hyperlink" Target="https://www.sdgnederland.nl/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hyperlink" Target="https://themasites.pbl.nl/energietransitie/" TargetMode="External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Afbeelding 26">
            <a:extLst>
              <a:ext uri="{FF2B5EF4-FFF2-40B4-BE49-F238E27FC236}">
                <a16:creationId xmlns:a16="http://schemas.microsoft.com/office/drawing/2014/main" id="{C891D7FB-D25D-4161-B08B-4E02D27E2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150" y="4195087"/>
            <a:ext cx="1038629" cy="1038629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A7F6F6C1-077E-48FE-8D83-ADF8F75A12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62" y="1870541"/>
            <a:ext cx="1884841" cy="1277273"/>
          </a:xfrm>
          <a:prstGeom prst="rect">
            <a:avLst/>
          </a:prstGeom>
        </p:spPr>
      </p:pic>
      <p:pic>
        <p:nvPicPr>
          <p:cNvPr id="23" name="Picture 2" descr="Van het gas af | Vogelwijk Energiek">
            <a:extLst>
              <a:ext uri="{FF2B5EF4-FFF2-40B4-BE49-F238E27FC236}">
                <a16:creationId xmlns:a16="http://schemas.microsoft.com/office/drawing/2014/main" id="{81EDBC8F-CE92-49E9-A846-75DDFF5BDC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80"/>
          <a:stretch/>
        </p:blipFill>
        <p:spPr bwMode="auto">
          <a:xfrm>
            <a:off x="6320800" y="4255043"/>
            <a:ext cx="2823200" cy="89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https://tse1.mm.bing.net/th?id=OIP.qePN_DQn_5ASzwiQIP7BjgHaE8&amp;pid=Api">
            <a:extLst>
              <a:ext uri="{FF2B5EF4-FFF2-40B4-BE49-F238E27FC236}">
                <a16:creationId xmlns:a16="http://schemas.microsoft.com/office/drawing/2014/main" id="{73CE2610-4490-49B9-9CC6-95506C2E1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-122550"/>
            <a:ext cx="1584176" cy="105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D747AA0-FB22-427B-A83E-DEF1E242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249492"/>
            <a:ext cx="5637312" cy="486054"/>
          </a:xfrm>
        </p:spPr>
        <p:txBody>
          <a:bodyPr/>
          <a:lstStyle/>
          <a:p>
            <a:pPr algn="l"/>
            <a:r>
              <a:rPr lang="nl-NL" sz="2000" dirty="0">
                <a:latin typeface="Calibri" pitchFamily="34" charset="0"/>
              </a:rPr>
              <a:t>2021 SVT LJ3 LA WE Van het GAS af</a:t>
            </a:r>
            <a:endParaRPr lang="nl-N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F7E8123-240F-4396-88D6-9D2D18096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401" y="755516"/>
            <a:ext cx="3997378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Je kunt informatie verzamelen en analyseren.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kunt actuele vraagstukken koppelen aan de specialisatie Water en energie.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19BD043-5DF2-4BF2-9ECF-B19AEEC41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959" y="1694033"/>
            <a:ext cx="3997378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Een PowerPoint presentatie met daarin: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Een uitwerking van de plannen van het kabinet (inhoudelijke uitwerking) rond de overgang van gas op andere energiesoorten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Welke uitdagingen en problemen zijn er hierdoor?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Welke oplossingsrichtingen zijn 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Inschatting van de meest kansrijke oplossingsrichting?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EE12FA5-8926-4522-BC35-19ECFB926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309" y="3140382"/>
            <a:ext cx="3997378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Raadpleeg de bronnen en ga op zoek naar ten minste 3 actuele artikelen.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Verwerk de informatie in een PowerPoint zoals hierboven beschreven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Ga op zoek naar oplossingsrichtingen.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Welke voor- en nadelen zijn er te vinden bij de oplossingsrichtingen.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Denk aan een bronvermelding.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3452FA3-07E2-4554-A40A-2F779A4D7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840" y="755516"/>
            <a:ext cx="3500438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/>
              <a:t>Deze opdracht maak je alleen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228594" indent="-228594" defTabSz="1219170" eaLnBrk="0" hangingPunct="0">
              <a:buFont typeface="Arial" pitchFamily="34" charset="0"/>
              <a:buChar char="•"/>
            </a:pPr>
            <a:r>
              <a:rPr lang="nl-NL" sz="110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19 maart 2021 </a:t>
            </a:r>
          </a:p>
          <a:p>
            <a:pPr marL="228594" indent="-228594" defTabSz="1219170" eaLnBrk="0" hangingPunct="0">
              <a:buFont typeface="Arial" pitchFamily="34" charset="0"/>
              <a:buChar char="•"/>
            </a:pPr>
            <a:r>
              <a:rPr lang="nl-NL" sz="110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26 mart 2021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44D73D-50C2-482F-8A5A-525A4D56D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540" y="2346765"/>
            <a:ext cx="3507254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Water &amp; Energie lessen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6CFE0C57-0BDA-4A32-A583-8161DC76B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356" y="3075806"/>
            <a:ext cx="3500438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Behandelde lesstof, wikiwijs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  <a:hlinkClick r:id="rId7"/>
              </a:rPr>
              <a:t>https://www.sdgnederland.nl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r>
              <a:rPr lang="nl-NL" sz="1100" dirty="0">
                <a:hlinkClick r:id="rId8"/>
              </a:rPr>
              <a:t>https://www.rivm.nl/onderwerpen/energietransitie</a:t>
            </a:r>
            <a:endParaRPr lang="nl-NL" sz="1100" dirty="0"/>
          </a:p>
          <a:p>
            <a:r>
              <a:rPr lang="nl-NL" sz="1100" dirty="0">
                <a:hlinkClick r:id="rId9"/>
              </a:rPr>
              <a:t>https://themasites.pbl.nl/energietransitie/</a:t>
            </a:r>
            <a:r>
              <a:rPr lang="nl-NL" sz="1100" dirty="0">
                <a:ea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C289EC5-B13D-4A96-9A98-58C714ABF06E}"/>
              </a:ext>
            </a:extLst>
          </p:cNvPr>
          <p:cNvSpPr/>
          <p:nvPr/>
        </p:nvSpPr>
        <p:spPr>
          <a:xfrm>
            <a:off x="508001" y="6667510"/>
            <a:ext cx="8636000" cy="206851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9F922889-98C0-4193-AC4C-CED1FC43F644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/>
          <a:srcRect l="21805" r="10840"/>
          <a:stretch/>
        </p:blipFill>
        <p:spPr>
          <a:xfrm>
            <a:off x="617558" y="755516"/>
            <a:ext cx="299335" cy="412425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2F91B12D-0F70-4012-B053-B78A8194F1BF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35580" y="2063583"/>
            <a:ext cx="263290" cy="321303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FC86146-A0AC-47EC-8804-7077B4CA5473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50610" y="3612414"/>
            <a:ext cx="266283" cy="416301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DABDC2A-32B0-4C18-BF8E-B7F0B7ED08F1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055563" y="980728"/>
            <a:ext cx="385812" cy="263054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1E2698E-D901-4892-B0D7-C5154D24F3DA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142150" y="3289066"/>
            <a:ext cx="299225" cy="290796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E29EC724-7782-4232-B73A-65959D21180A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/>
          <a:srcRect l="17050" t="33024" r="61669" b="30375"/>
          <a:stretch/>
        </p:blipFill>
        <p:spPr>
          <a:xfrm>
            <a:off x="5113774" y="2612812"/>
            <a:ext cx="269390" cy="260485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2AFA7608-AB41-403F-B8E4-921213605E27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7" y="4254896"/>
            <a:ext cx="815429" cy="81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784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mene powerpoint Sterk Merk 2014-2015.pptx" id="{00CBBA46-BF44-41D2-ACA5-835B31DC845C}" vid="{90BE0B73-40E1-4A2C-AA6C-067AE43913A1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504644-8CF7-4750-8E83-22681CA3C6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CA5788-46BD-4EAF-9B07-10F7B80444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C702F6-C200-4462-A920-B33705F7DC7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211</Words>
  <Application>Microsoft Office PowerPoint</Application>
  <PresentationFormat>Diavoorstelling (16:9)</PresentationFormat>
  <Paragraphs>31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2021 SVT LJ3 LA WE Van het GAS af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Stijn Weijermars</dc:creator>
  <cp:lastModifiedBy>Stijn Weijermars</cp:lastModifiedBy>
  <cp:revision>4</cp:revision>
  <dcterms:created xsi:type="dcterms:W3CDTF">2020-02-20T13:56:53Z</dcterms:created>
  <dcterms:modified xsi:type="dcterms:W3CDTF">2021-03-10T10:18:40Z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