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64" r:id="rId7"/>
    <p:sldId id="260" r:id="rId8"/>
    <p:sldId id="261" r:id="rId9"/>
    <p:sldId id="262"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373383-FEE8-4E8C-B637-C5BC57445909}" v="10" dt="2021-03-24T12:52:49.38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9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te Meinsma - van der Mei" userId="18af3454-b548-413f-9f40-1818394899b7" providerId="ADAL" clId="{10373383-FEE8-4E8C-B637-C5BC57445909}"/>
    <pc:docChg chg="custSel mod addSld modSld">
      <pc:chgData name="Jente Meinsma - van der Mei" userId="18af3454-b548-413f-9f40-1818394899b7" providerId="ADAL" clId="{10373383-FEE8-4E8C-B637-C5BC57445909}" dt="2021-03-24T13:59:41.945" v="1336" actId="27636"/>
      <pc:docMkLst>
        <pc:docMk/>
      </pc:docMkLst>
      <pc:sldChg chg="addSp modSp mod setBg">
        <pc:chgData name="Jente Meinsma - van der Mei" userId="18af3454-b548-413f-9f40-1818394899b7" providerId="ADAL" clId="{10373383-FEE8-4E8C-B637-C5BC57445909}" dt="2021-03-24T12:44:44.423" v="237" actId="26606"/>
        <pc:sldMkLst>
          <pc:docMk/>
          <pc:sldMk cId="591626648" sldId="256"/>
        </pc:sldMkLst>
        <pc:spChg chg="mod">
          <ac:chgData name="Jente Meinsma - van der Mei" userId="18af3454-b548-413f-9f40-1818394899b7" providerId="ADAL" clId="{10373383-FEE8-4E8C-B637-C5BC57445909}" dt="2021-03-24T12:44:44.423" v="237" actId="26606"/>
          <ac:spMkLst>
            <pc:docMk/>
            <pc:sldMk cId="591626648" sldId="256"/>
            <ac:spMk id="2" creationId="{00000000-0000-0000-0000-000000000000}"/>
          </ac:spMkLst>
        </pc:spChg>
        <pc:spChg chg="mod">
          <ac:chgData name="Jente Meinsma - van der Mei" userId="18af3454-b548-413f-9f40-1818394899b7" providerId="ADAL" clId="{10373383-FEE8-4E8C-B637-C5BC57445909}" dt="2021-03-24T12:44:44.423" v="237" actId="26606"/>
          <ac:spMkLst>
            <pc:docMk/>
            <pc:sldMk cId="591626648" sldId="256"/>
            <ac:spMk id="3" creationId="{00000000-0000-0000-0000-000000000000}"/>
          </ac:spMkLst>
        </pc:spChg>
        <pc:picChg chg="add">
          <ac:chgData name="Jente Meinsma - van der Mei" userId="18af3454-b548-413f-9f40-1818394899b7" providerId="ADAL" clId="{10373383-FEE8-4E8C-B637-C5BC57445909}" dt="2021-03-24T12:44:44.423" v="237" actId="26606"/>
          <ac:picMkLst>
            <pc:docMk/>
            <pc:sldMk cId="591626648" sldId="256"/>
            <ac:picMk id="5" creationId="{4A1BDAE8-E2DD-4887-9B47-75F22BADD8A2}"/>
          </ac:picMkLst>
        </pc:picChg>
      </pc:sldChg>
      <pc:sldChg chg="addSp delSp modSp mod setBg">
        <pc:chgData name="Jente Meinsma - van der Mei" userId="18af3454-b548-413f-9f40-1818394899b7" providerId="ADAL" clId="{10373383-FEE8-4E8C-B637-C5BC57445909}" dt="2021-03-24T12:44:19.803" v="226" actId="26606"/>
        <pc:sldMkLst>
          <pc:docMk/>
          <pc:sldMk cId="3439301244" sldId="259"/>
        </pc:sldMkLst>
        <pc:spChg chg="mod">
          <ac:chgData name="Jente Meinsma - van der Mei" userId="18af3454-b548-413f-9f40-1818394899b7" providerId="ADAL" clId="{10373383-FEE8-4E8C-B637-C5BC57445909}" dt="2021-03-24T12:44:19.803" v="226" actId="26606"/>
          <ac:spMkLst>
            <pc:docMk/>
            <pc:sldMk cId="3439301244" sldId="259"/>
            <ac:spMk id="2" creationId="{00000000-0000-0000-0000-000000000000}"/>
          </ac:spMkLst>
        </pc:spChg>
        <pc:spChg chg="mod">
          <ac:chgData name="Jente Meinsma - van der Mei" userId="18af3454-b548-413f-9f40-1818394899b7" providerId="ADAL" clId="{10373383-FEE8-4E8C-B637-C5BC57445909}" dt="2021-03-24T12:44:19.803" v="226" actId="26606"/>
          <ac:spMkLst>
            <pc:docMk/>
            <pc:sldMk cId="3439301244" sldId="259"/>
            <ac:spMk id="3" creationId="{00000000-0000-0000-0000-000000000000}"/>
          </ac:spMkLst>
        </pc:spChg>
        <pc:spChg chg="add del">
          <ac:chgData name="Jente Meinsma - van der Mei" userId="18af3454-b548-413f-9f40-1818394899b7" providerId="ADAL" clId="{10373383-FEE8-4E8C-B637-C5BC57445909}" dt="2021-03-24T12:43:55.696" v="224"/>
          <ac:spMkLst>
            <pc:docMk/>
            <pc:sldMk cId="3439301244" sldId="259"/>
            <ac:spMk id="4" creationId="{9C85B58E-4C9B-46ED-9C56-D22259727721}"/>
          </ac:spMkLst>
        </pc:spChg>
        <pc:spChg chg="add">
          <ac:chgData name="Jente Meinsma - van der Mei" userId="18af3454-b548-413f-9f40-1818394899b7" providerId="ADAL" clId="{10373383-FEE8-4E8C-B637-C5BC57445909}" dt="2021-03-24T12:44:19.803" v="226" actId="26606"/>
          <ac:spMkLst>
            <pc:docMk/>
            <pc:sldMk cId="3439301244" sldId="259"/>
            <ac:spMk id="15" creationId="{3F088236-D655-4F88-B238-E16762358025}"/>
          </ac:spMkLst>
        </pc:spChg>
        <pc:spChg chg="add">
          <ac:chgData name="Jente Meinsma - van der Mei" userId="18af3454-b548-413f-9f40-1818394899b7" providerId="ADAL" clId="{10373383-FEE8-4E8C-B637-C5BC57445909}" dt="2021-03-24T12:44:19.803" v="226" actId="26606"/>
          <ac:spMkLst>
            <pc:docMk/>
            <pc:sldMk cId="3439301244" sldId="259"/>
            <ac:spMk id="17" creationId="{3DAC0C92-199E-475C-9390-119A9B027276}"/>
          </ac:spMkLst>
        </pc:spChg>
        <pc:spChg chg="add">
          <ac:chgData name="Jente Meinsma - van der Mei" userId="18af3454-b548-413f-9f40-1818394899b7" providerId="ADAL" clId="{10373383-FEE8-4E8C-B637-C5BC57445909}" dt="2021-03-24T12:44:19.803" v="226" actId="26606"/>
          <ac:spMkLst>
            <pc:docMk/>
            <pc:sldMk cId="3439301244" sldId="259"/>
            <ac:spMk id="19" creationId="{C4CFB339-0ED8-4FE2-9EF1-6D1375B8499B}"/>
          </ac:spMkLst>
        </pc:spChg>
        <pc:spChg chg="add">
          <ac:chgData name="Jente Meinsma - van der Mei" userId="18af3454-b548-413f-9f40-1818394899b7" providerId="ADAL" clId="{10373383-FEE8-4E8C-B637-C5BC57445909}" dt="2021-03-24T12:44:19.803" v="226" actId="26606"/>
          <ac:spMkLst>
            <pc:docMk/>
            <pc:sldMk cId="3439301244" sldId="259"/>
            <ac:spMk id="21" creationId="{31896C80-2069-4431-9C19-83B913734490}"/>
          </ac:spMkLst>
        </pc:spChg>
        <pc:spChg chg="add">
          <ac:chgData name="Jente Meinsma - van der Mei" userId="18af3454-b548-413f-9f40-1818394899b7" providerId="ADAL" clId="{10373383-FEE8-4E8C-B637-C5BC57445909}" dt="2021-03-24T12:44:19.803" v="226" actId="26606"/>
          <ac:spMkLst>
            <pc:docMk/>
            <pc:sldMk cId="3439301244" sldId="259"/>
            <ac:spMk id="23" creationId="{BF120A21-0841-4823-B0C4-28AEBCEF9B78}"/>
          </ac:spMkLst>
        </pc:spChg>
        <pc:spChg chg="add">
          <ac:chgData name="Jente Meinsma - van der Mei" userId="18af3454-b548-413f-9f40-1818394899b7" providerId="ADAL" clId="{10373383-FEE8-4E8C-B637-C5BC57445909}" dt="2021-03-24T12:44:19.803" v="226" actId="26606"/>
          <ac:spMkLst>
            <pc:docMk/>
            <pc:sldMk cId="3439301244" sldId="259"/>
            <ac:spMk id="25" creationId="{DBB05BAE-BBD3-4289-899F-A6851503C6B0}"/>
          </ac:spMkLst>
        </pc:spChg>
        <pc:spChg chg="add">
          <ac:chgData name="Jente Meinsma - van der Mei" userId="18af3454-b548-413f-9f40-1818394899b7" providerId="ADAL" clId="{10373383-FEE8-4E8C-B637-C5BC57445909}" dt="2021-03-24T12:44:19.803" v="226" actId="26606"/>
          <ac:spMkLst>
            <pc:docMk/>
            <pc:sldMk cId="3439301244" sldId="259"/>
            <ac:spMk id="27" creationId="{9874D11C-36F5-4BBE-A490-019A54E953B0}"/>
          </ac:spMkLst>
        </pc:spChg>
        <pc:picChg chg="del">
          <ac:chgData name="Jente Meinsma - van der Mei" userId="18af3454-b548-413f-9f40-1818394899b7" providerId="ADAL" clId="{10373383-FEE8-4E8C-B637-C5BC57445909}" dt="2021-03-24T12:42:31.625" v="141" actId="478"/>
          <ac:picMkLst>
            <pc:docMk/>
            <pc:sldMk cId="3439301244" sldId="259"/>
            <ac:picMk id="5" creationId="{00000000-0000-0000-0000-000000000000}"/>
          </ac:picMkLst>
        </pc:picChg>
        <pc:picChg chg="add mod ord">
          <ac:chgData name="Jente Meinsma - van der Mei" userId="18af3454-b548-413f-9f40-1818394899b7" providerId="ADAL" clId="{10373383-FEE8-4E8C-B637-C5BC57445909}" dt="2021-03-24T12:44:19.803" v="226" actId="26606"/>
          <ac:picMkLst>
            <pc:docMk/>
            <pc:sldMk cId="3439301244" sldId="259"/>
            <ac:picMk id="6" creationId="{72B5ED14-7045-4537-9A58-DA914EEBE221}"/>
          </ac:picMkLst>
        </pc:picChg>
        <pc:cxnChg chg="add">
          <ac:chgData name="Jente Meinsma - van der Mei" userId="18af3454-b548-413f-9f40-1818394899b7" providerId="ADAL" clId="{10373383-FEE8-4E8C-B637-C5BC57445909}" dt="2021-03-24T12:44:19.803" v="226" actId="26606"/>
          <ac:cxnSpMkLst>
            <pc:docMk/>
            <pc:sldMk cId="3439301244" sldId="259"/>
            <ac:cxnSpMk id="11" creationId="{64FA5DFF-7FE6-4855-84E6-DFA78EE978BD}"/>
          </ac:cxnSpMkLst>
        </pc:cxnChg>
        <pc:cxnChg chg="add">
          <ac:chgData name="Jente Meinsma - van der Mei" userId="18af3454-b548-413f-9f40-1818394899b7" providerId="ADAL" clId="{10373383-FEE8-4E8C-B637-C5BC57445909}" dt="2021-03-24T12:44:19.803" v="226" actId="26606"/>
          <ac:cxnSpMkLst>
            <pc:docMk/>
            <pc:sldMk cId="3439301244" sldId="259"/>
            <ac:cxnSpMk id="13" creationId="{2AFD8CBA-54A3-4363-991B-B9C631BBFA74}"/>
          </ac:cxnSpMkLst>
        </pc:cxnChg>
      </pc:sldChg>
      <pc:sldChg chg="addSp delSp modSp add">
        <pc:chgData name="Jente Meinsma - van der Mei" userId="18af3454-b548-413f-9f40-1818394899b7" providerId="ADAL" clId="{10373383-FEE8-4E8C-B637-C5BC57445909}" dt="2021-03-24T13:59:41.945" v="1336" actId="27636"/>
        <pc:sldMkLst>
          <pc:docMk/>
          <pc:sldMk cId="94488271" sldId="264"/>
        </pc:sldMkLst>
        <pc:spChg chg="mod">
          <ac:chgData name="Jente Meinsma - van der Mei" userId="18af3454-b548-413f-9f40-1818394899b7" providerId="ADAL" clId="{10373383-FEE8-4E8C-B637-C5BC57445909}" dt="2021-03-24T12:49:36.247" v="273" actId="20577"/>
          <ac:spMkLst>
            <pc:docMk/>
            <pc:sldMk cId="94488271" sldId="264"/>
            <ac:spMk id="2" creationId="{4A268C3E-A529-42A7-8A18-C7BFFB5D7354}"/>
          </ac:spMkLst>
        </pc:spChg>
        <pc:spChg chg="mod">
          <ac:chgData name="Jente Meinsma - van der Mei" userId="18af3454-b548-413f-9f40-1818394899b7" providerId="ADAL" clId="{10373383-FEE8-4E8C-B637-C5BC57445909}" dt="2021-03-24T13:59:41.945" v="1336" actId="27636"/>
          <ac:spMkLst>
            <pc:docMk/>
            <pc:sldMk cId="94488271" sldId="264"/>
            <ac:spMk id="3" creationId="{67F8B691-4867-4F8C-992C-77F1B3357C48}"/>
          </ac:spMkLst>
        </pc:spChg>
        <pc:spChg chg="add del">
          <ac:chgData name="Jente Meinsma - van der Mei" userId="18af3454-b548-413f-9f40-1818394899b7" providerId="ADAL" clId="{10373383-FEE8-4E8C-B637-C5BC57445909}" dt="2021-03-24T12:48:58.006" v="246" actId="478"/>
          <ac:spMkLst>
            <pc:docMk/>
            <pc:sldMk cId="94488271" sldId="264"/>
            <ac:spMk id="4" creationId="{76B4EFB9-AF7C-47AC-A922-9F2F13BCBFE4}"/>
          </ac:spMkLst>
        </pc:spChg>
        <pc:picChg chg="add mod">
          <ac:chgData name="Jente Meinsma - van der Mei" userId="18af3454-b548-413f-9f40-1818394899b7" providerId="ADAL" clId="{10373383-FEE8-4E8C-B637-C5BC57445909}" dt="2021-03-24T12:49:20.307" v="248" actId="1076"/>
          <ac:picMkLst>
            <pc:docMk/>
            <pc:sldMk cId="94488271" sldId="264"/>
            <ac:picMk id="5" creationId="{85C13057-6D55-48EB-BD7D-F4E09BCD1D0D}"/>
          </ac:picMkLst>
        </pc:picChg>
      </pc:sldChg>
      <pc:sldChg chg="addSp modSp add">
        <pc:chgData name="Jente Meinsma - van der Mei" userId="18af3454-b548-413f-9f40-1818394899b7" providerId="ADAL" clId="{10373383-FEE8-4E8C-B637-C5BC57445909}" dt="2021-03-24T12:56:38.821" v="849" actId="20577"/>
        <pc:sldMkLst>
          <pc:docMk/>
          <pc:sldMk cId="771581194" sldId="265"/>
        </pc:sldMkLst>
        <pc:spChg chg="mod">
          <ac:chgData name="Jente Meinsma - van der Mei" userId="18af3454-b548-413f-9f40-1818394899b7" providerId="ADAL" clId="{10373383-FEE8-4E8C-B637-C5BC57445909}" dt="2021-03-24T12:52:34.816" v="336" actId="20577"/>
          <ac:spMkLst>
            <pc:docMk/>
            <pc:sldMk cId="771581194" sldId="265"/>
            <ac:spMk id="2" creationId="{267CB383-51C9-41F5-85DB-DBB4B3D8F115}"/>
          </ac:spMkLst>
        </pc:spChg>
        <pc:spChg chg="mod">
          <ac:chgData name="Jente Meinsma - van der Mei" userId="18af3454-b548-413f-9f40-1818394899b7" providerId="ADAL" clId="{10373383-FEE8-4E8C-B637-C5BC57445909}" dt="2021-03-24T12:56:38.821" v="849" actId="20577"/>
          <ac:spMkLst>
            <pc:docMk/>
            <pc:sldMk cId="771581194" sldId="265"/>
            <ac:spMk id="3" creationId="{3912B6F4-E936-4514-BC33-38B8366303AB}"/>
          </ac:spMkLst>
        </pc:spChg>
        <pc:picChg chg="add mod">
          <ac:chgData name="Jente Meinsma - van der Mei" userId="18af3454-b548-413f-9f40-1818394899b7" providerId="ADAL" clId="{10373383-FEE8-4E8C-B637-C5BC57445909}" dt="2021-03-24T12:52:53.716" v="338" actId="1076"/>
          <ac:picMkLst>
            <pc:docMk/>
            <pc:sldMk cId="771581194" sldId="265"/>
            <ac:picMk id="4" creationId="{0784CEBF-7391-4CE8-818A-98BABC7C920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24208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36342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5487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15073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685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906341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2557440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121011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165339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2532326-CDFE-4451-AECB-BA8B960E6444}" type="datetimeFigureOut">
              <a:rPr lang="nl-NL" smtClean="0"/>
              <a:t>24-3-2021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004843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2532326-CDFE-4451-AECB-BA8B960E6444}" type="datetimeFigureOut">
              <a:rPr lang="nl-NL" smtClean="0"/>
              <a:t>24-3-2021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98152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2532326-CDFE-4451-AECB-BA8B960E6444}" type="datetimeFigureOut">
              <a:rPr lang="nl-NL" smtClean="0"/>
              <a:t>24-3-2021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15830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2532326-CDFE-4451-AECB-BA8B960E6444}" type="datetimeFigureOut">
              <a:rPr lang="nl-NL" smtClean="0"/>
              <a:t>24-3-2021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291437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32326-CDFE-4451-AECB-BA8B960E6444}" type="datetimeFigureOut">
              <a:rPr lang="nl-NL" smtClean="0"/>
              <a:t>24-3-2021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799821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2532326-CDFE-4451-AECB-BA8B960E6444}" type="datetimeFigureOut">
              <a:rPr lang="nl-NL" smtClean="0"/>
              <a:t>24-3-2021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50543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2532326-CDFE-4451-AECB-BA8B960E6444}" type="datetimeFigureOut">
              <a:rPr lang="nl-NL" smtClean="0"/>
              <a:t>24-3-2021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A7CE453-9378-45C3-A6E9-640FFE98B98F}" type="slidenum">
              <a:rPr lang="nl-NL" smtClean="0"/>
              <a:t>‹nr.›</a:t>
            </a:fld>
            <a:endParaRPr lang="nl-NL"/>
          </a:p>
        </p:txBody>
      </p:sp>
    </p:spTree>
    <p:extLst>
      <p:ext uri="{BB962C8B-B14F-4D97-AF65-F5344CB8AC3E}">
        <p14:creationId xmlns:p14="http://schemas.microsoft.com/office/powerpoint/2010/main" val="305002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532326-CDFE-4451-AECB-BA8B960E6444}" type="datetimeFigureOut">
              <a:rPr lang="nl-NL" smtClean="0"/>
              <a:t>24-3-2021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7CE453-9378-45C3-A6E9-640FFE98B98F}" type="slidenum">
              <a:rPr lang="nl-NL" smtClean="0"/>
              <a:t>‹nr.›</a:t>
            </a:fld>
            <a:endParaRPr lang="nl-NL"/>
          </a:p>
        </p:txBody>
      </p:sp>
    </p:spTree>
    <p:extLst>
      <p:ext uri="{BB962C8B-B14F-4D97-AF65-F5344CB8AC3E}">
        <p14:creationId xmlns:p14="http://schemas.microsoft.com/office/powerpoint/2010/main" val="3165625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eerkeuzeformulier en een potlood">
            <a:extLst>
              <a:ext uri="{FF2B5EF4-FFF2-40B4-BE49-F238E27FC236}">
                <a16:creationId xmlns:a16="http://schemas.microsoft.com/office/drawing/2014/main" id="{4A1BDAE8-E2DD-4887-9B47-75F22BADD8A2}"/>
              </a:ext>
            </a:extLst>
          </p:cNvPr>
          <p:cNvPicPr>
            <a:picLocks noChangeAspect="1"/>
          </p:cNvPicPr>
          <p:nvPr/>
        </p:nvPicPr>
        <p:blipFill rotWithShape="1">
          <a:blip r:embed="rId2"/>
          <a:srcRect l="48867"/>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el 1"/>
          <p:cNvSpPr>
            <a:spLocks noGrp="1"/>
          </p:cNvSpPr>
          <p:nvPr>
            <p:ph type="ctrTitle"/>
          </p:nvPr>
        </p:nvSpPr>
        <p:spPr>
          <a:xfrm>
            <a:off x="5380563" y="1678665"/>
            <a:ext cx="3887839" cy="2372168"/>
          </a:xfrm>
        </p:spPr>
        <p:txBody>
          <a:bodyPr>
            <a:normAutofit/>
          </a:bodyPr>
          <a:lstStyle/>
          <a:p>
            <a:r>
              <a:rPr lang="nl-NL" dirty="0"/>
              <a:t>Examens op de BPV</a:t>
            </a:r>
          </a:p>
        </p:txBody>
      </p:sp>
      <p:sp>
        <p:nvSpPr>
          <p:cNvPr id="3" name="Ondertitel 2"/>
          <p:cNvSpPr>
            <a:spLocks noGrp="1"/>
          </p:cNvSpPr>
          <p:nvPr>
            <p:ph type="subTitle" idx="1"/>
          </p:nvPr>
        </p:nvSpPr>
        <p:spPr>
          <a:xfrm>
            <a:off x="5380563" y="4050833"/>
            <a:ext cx="3893440" cy="1096899"/>
          </a:xfrm>
        </p:spPr>
        <p:txBody>
          <a:bodyPr>
            <a:normAutofit/>
          </a:bodyPr>
          <a:lstStyle/>
          <a:p>
            <a:endParaRPr lang="nl-NL"/>
          </a:p>
        </p:txBody>
      </p:sp>
    </p:spTree>
    <p:extLst>
      <p:ext uri="{BB962C8B-B14F-4D97-AF65-F5344CB8AC3E}">
        <p14:creationId xmlns:p14="http://schemas.microsoft.com/office/powerpoint/2010/main" val="59162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72B5ED14-7045-4537-9A58-DA914EEBE221}"/>
              </a:ext>
            </a:extLst>
          </p:cNvPr>
          <p:cNvPicPr>
            <a:picLocks noChangeAspect="1"/>
          </p:cNvPicPr>
          <p:nvPr/>
        </p:nvPicPr>
        <p:blipFill rotWithShape="1">
          <a:blip r:embed="rId2"/>
          <a:srcRect b="13433"/>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el 1"/>
          <p:cNvSpPr>
            <a:spLocks noGrp="1"/>
          </p:cNvSpPr>
          <p:nvPr>
            <p:ph type="title"/>
          </p:nvPr>
        </p:nvSpPr>
        <p:spPr>
          <a:xfrm>
            <a:off x="677333" y="609600"/>
            <a:ext cx="3851123" cy="1320800"/>
          </a:xfrm>
        </p:spPr>
        <p:txBody>
          <a:bodyPr>
            <a:normAutofit/>
          </a:bodyPr>
          <a:lstStyle/>
          <a:p>
            <a:r>
              <a:rPr lang="nl-NL" dirty="0"/>
              <a:t>De examens op stage</a:t>
            </a:r>
          </a:p>
        </p:txBody>
      </p:sp>
      <p:sp>
        <p:nvSpPr>
          <p:cNvPr id="3" name="Tijdelijke aanduiding voor inhoud 2"/>
          <p:cNvSpPr>
            <a:spLocks noGrp="1"/>
          </p:cNvSpPr>
          <p:nvPr>
            <p:ph idx="1"/>
          </p:nvPr>
        </p:nvSpPr>
        <p:spPr>
          <a:xfrm>
            <a:off x="677334" y="2160589"/>
            <a:ext cx="3851122" cy="3880773"/>
          </a:xfrm>
        </p:spPr>
        <p:txBody>
          <a:bodyPr>
            <a:normAutofit/>
          </a:bodyPr>
          <a:lstStyle/>
          <a:p>
            <a:r>
              <a:rPr lang="nl-NL" dirty="0"/>
              <a:t>In principe worden alle 7 werkprocessen op stage afgenomen.</a:t>
            </a:r>
          </a:p>
          <a:p>
            <a:r>
              <a:rPr lang="nl-NL" dirty="0"/>
              <a:t>Wanneer dit niet kan, overleg dit met je </a:t>
            </a:r>
            <a:r>
              <a:rPr lang="nl-NL" dirty="0" err="1"/>
              <a:t>SLB’er</a:t>
            </a:r>
            <a:r>
              <a:rPr lang="nl-NL" dirty="0"/>
              <a:t>.</a:t>
            </a:r>
          </a:p>
          <a:p>
            <a:endParaRPr lang="nl-NL" dirty="0"/>
          </a:p>
          <a:p>
            <a:r>
              <a:rPr lang="nl-NL" dirty="0"/>
              <a:t>In deze PowerPoint voorbeelden met hoe je het kan afnemen op stage</a:t>
            </a:r>
          </a:p>
          <a:p>
            <a:endParaRPr lang="nl-NL" dirty="0"/>
          </a:p>
        </p:txBody>
      </p:sp>
      <p:cxnSp>
        <p:nvCxnSpPr>
          <p:cNvPr id="11" name="Straight Connector 1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3930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68C3E-A529-42A7-8A18-C7BFFB5D7354}"/>
              </a:ext>
            </a:extLst>
          </p:cNvPr>
          <p:cNvSpPr>
            <a:spLocks noGrp="1"/>
          </p:cNvSpPr>
          <p:nvPr>
            <p:ph type="title"/>
          </p:nvPr>
        </p:nvSpPr>
        <p:spPr/>
        <p:txBody>
          <a:bodyPr/>
          <a:lstStyle/>
          <a:p>
            <a:r>
              <a:rPr lang="nl-NL" dirty="0"/>
              <a:t>Ontvangt bezoekers</a:t>
            </a:r>
          </a:p>
        </p:txBody>
      </p:sp>
      <p:sp>
        <p:nvSpPr>
          <p:cNvPr id="3" name="Tijdelijke aanduiding voor inhoud 2">
            <a:extLst>
              <a:ext uri="{FF2B5EF4-FFF2-40B4-BE49-F238E27FC236}">
                <a16:creationId xmlns:a16="http://schemas.microsoft.com/office/drawing/2014/main" id="{67F8B691-4867-4F8C-992C-77F1B3357C48}"/>
              </a:ext>
            </a:extLst>
          </p:cNvPr>
          <p:cNvSpPr>
            <a:spLocks noGrp="1"/>
          </p:cNvSpPr>
          <p:nvPr>
            <p:ph idx="1"/>
          </p:nvPr>
        </p:nvSpPr>
        <p:spPr>
          <a:xfrm>
            <a:off x="435936" y="1382233"/>
            <a:ext cx="4987600" cy="4659129"/>
          </a:xfrm>
        </p:spPr>
        <p:txBody>
          <a:bodyPr>
            <a:normAutofit/>
          </a:bodyPr>
          <a:lstStyle/>
          <a:p>
            <a:r>
              <a:rPr lang="nl-NL" b="1" dirty="0"/>
              <a:t>Voorbeelden:</a:t>
            </a:r>
          </a:p>
          <a:p>
            <a:r>
              <a:rPr lang="nl-NL" b="1" dirty="0"/>
              <a:t>Basisschool: </a:t>
            </a:r>
            <a:r>
              <a:rPr lang="nl-NL" dirty="0"/>
              <a:t>Ontvang ouders en kinderen op de juiste manier en stel vragen waar nodig en/of verwijs eventueel door naar de juiste persoon</a:t>
            </a:r>
            <a:r>
              <a:rPr lang="nl-NL" b="1" dirty="0"/>
              <a:t> </a:t>
            </a:r>
          </a:p>
          <a:p>
            <a:r>
              <a:rPr lang="nl-NL" b="1" dirty="0"/>
              <a:t>Zorg: </a:t>
            </a:r>
            <a:r>
              <a:rPr lang="nl-NL" dirty="0"/>
              <a:t>Ontvang bij de receptie bezoekers en stel vragen om hun zo goed mogelijk te helpen</a:t>
            </a:r>
            <a:endParaRPr lang="nl-NL" b="1" dirty="0"/>
          </a:p>
          <a:p>
            <a:r>
              <a:rPr lang="nl-NL" b="1" dirty="0"/>
              <a:t>Winkel: </a:t>
            </a:r>
            <a:r>
              <a:rPr lang="nl-NL" dirty="0"/>
              <a:t>Ontvang de klanten en stel vragen om ze zo </a:t>
            </a:r>
            <a:r>
              <a:rPr lang="nl-NL"/>
              <a:t>goed mogelijk te helpen</a:t>
            </a:r>
            <a:endParaRPr lang="nl-NL" b="1" dirty="0"/>
          </a:p>
          <a:p>
            <a:endParaRPr lang="nl-NL" b="1" dirty="0"/>
          </a:p>
          <a:p>
            <a:r>
              <a:rPr lang="nl-NL" i="1" u="sng" dirty="0"/>
              <a:t>Het stukje Engels mag eventueel ook in simulatie met een klant, collega of stagebegeleider</a:t>
            </a:r>
          </a:p>
        </p:txBody>
      </p:sp>
      <p:pic>
        <p:nvPicPr>
          <p:cNvPr id="5" name="Afbeelding 4">
            <a:extLst>
              <a:ext uri="{FF2B5EF4-FFF2-40B4-BE49-F238E27FC236}">
                <a16:creationId xmlns:a16="http://schemas.microsoft.com/office/drawing/2014/main" id="{85C13057-6D55-48EB-BD7D-F4E09BCD1D0D}"/>
              </a:ext>
            </a:extLst>
          </p:cNvPr>
          <p:cNvPicPr>
            <a:picLocks noChangeAspect="1"/>
          </p:cNvPicPr>
          <p:nvPr/>
        </p:nvPicPr>
        <p:blipFill>
          <a:blip r:embed="rId2"/>
          <a:stretch>
            <a:fillRect/>
          </a:stretch>
        </p:blipFill>
        <p:spPr>
          <a:xfrm>
            <a:off x="5423535" y="504825"/>
            <a:ext cx="6648450" cy="5848350"/>
          </a:xfrm>
          <a:prstGeom prst="rect">
            <a:avLst/>
          </a:prstGeom>
        </p:spPr>
      </p:pic>
    </p:spTree>
    <p:extLst>
      <p:ext uri="{BB962C8B-B14F-4D97-AF65-F5344CB8AC3E}">
        <p14:creationId xmlns:p14="http://schemas.microsoft.com/office/powerpoint/2010/main" val="9448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392455"/>
            <a:ext cx="6010849" cy="1320800"/>
          </a:xfrm>
        </p:spPr>
        <p:txBody>
          <a:bodyPr>
            <a:normAutofit fontScale="90000"/>
          </a:bodyPr>
          <a:lstStyle/>
          <a:p>
            <a:r>
              <a:rPr lang="nl-NL" dirty="0"/>
              <a:t>Voert eenvoudige administratieve werkzaamheden uit</a:t>
            </a:r>
          </a:p>
        </p:txBody>
      </p:sp>
      <p:sp>
        <p:nvSpPr>
          <p:cNvPr id="3" name="Tijdelijke aanduiding voor inhoud 2"/>
          <p:cNvSpPr>
            <a:spLocks noGrp="1"/>
          </p:cNvSpPr>
          <p:nvPr>
            <p:ph idx="1"/>
          </p:nvPr>
        </p:nvSpPr>
        <p:spPr>
          <a:xfrm>
            <a:off x="677334" y="3166429"/>
            <a:ext cx="8596668" cy="3880773"/>
          </a:xfrm>
        </p:spPr>
        <p:txBody>
          <a:bodyPr/>
          <a:lstStyle/>
          <a:p>
            <a:r>
              <a:rPr lang="nl-NL" b="1" dirty="0"/>
              <a:t>Voorbeelden:</a:t>
            </a:r>
          </a:p>
          <a:p>
            <a:r>
              <a:rPr lang="nl-NL" b="1" dirty="0"/>
              <a:t>Basisschool: </a:t>
            </a:r>
            <a:r>
              <a:rPr lang="nl-NL" dirty="0"/>
              <a:t>Mailen over opdracht die je wilt uitvoeren (via werkmail), Lijst maken over de benodigde producten, printen of kopiëren van de benodigdheden</a:t>
            </a:r>
          </a:p>
          <a:p>
            <a:r>
              <a:rPr lang="nl-NL" b="1" dirty="0"/>
              <a:t>Zorg: </a:t>
            </a:r>
            <a:r>
              <a:rPr lang="nl-NL" dirty="0"/>
              <a:t>Client gegevens invoeren in het systeem, informatie kopiëren of printen voor je leidinggevende over bijvoorbeeld een cliënt.</a:t>
            </a:r>
          </a:p>
          <a:p>
            <a:r>
              <a:rPr lang="nl-NL" b="1" dirty="0"/>
              <a:t>Winkel: </a:t>
            </a:r>
            <a:r>
              <a:rPr lang="nl-NL" dirty="0"/>
              <a:t>Kassa afsluiten of opstarten, bestellijsten kopiëren/printen en na invullen weer in het systeem zetten</a:t>
            </a:r>
          </a:p>
          <a:p>
            <a:pPr marL="0" indent="0">
              <a:buNone/>
            </a:pPr>
            <a:endParaRPr lang="nl-NL" b="1" dirty="0"/>
          </a:p>
        </p:txBody>
      </p:sp>
      <p:pic>
        <p:nvPicPr>
          <p:cNvPr id="5" name="Afbeelding 4"/>
          <p:cNvPicPr>
            <a:picLocks noChangeAspect="1"/>
          </p:cNvPicPr>
          <p:nvPr/>
        </p:nvPicPr>
        <p:blipFill>
          <a:blip r:embed="rId2"/>
          <a:stretch>
            <a:fillRect/>
          </a:stretch>
        </p:blipFill>
        <p:spPr>
          <a:xfrm>
            <a:off x="4963886" y="392455"/>
            <a:ext cx="6951955" cy="2925726"/>
          </a:xfrm>
          <a:prstGeom prst="rect">
            <a:avLst/>
          </a:prstGeom>
        </p:spPr>
      </p:pic>
    </p:spTree>
    <p:extLst>
      <p:ext uri="{BB962C8B-B14F-4D97-AF65-F5344CB8AC3E}">
        <p14:creationId xmlns:p14="http://schemas.microsoft.com/office/powerpoint/2010/main" val="1654439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3698723" cy="1320800"/>
          </a:xfrm>
        </p:spPr>
        <p:txBody>
          <a:bodyPr/>
          <a:lstStyle/>
          <a:p>
            <a:r>
              <a:rPr lang="nl-NL" dirty="0"/>
              <a:t>Assisteert bij voorraadbeheer</a:t>
            </a:r>
          </a:p>
        </p:txBody>
      </p:sp>
      <p:sp>
        <p:nvSpPr>
          <p:cNvPr id="3" name="Tijdelijke aanduiding voor inhoud 2"/>
          <p:cNvSpPr>
            <a:spLocks noGrp="1"/>
          </p:cNvSpPr>
          <p:nvPr>
            <p:ph idx="1"/>
          </p:nvPr>
        </p:nvSpPr>
        <p:spPr>
          <a:xfrm>
            <a:off x="677334" y="3767320"/>
            <a:ext cx="8596668" cy="3880773"/>
          </a:xfrm>
        </p:spPr>
        <p:txBody>
          <a:bodyPr/>
          <a:lstStyle/>
          <a:p>
            <a:r>
              <a:rPr lang="nl-NL" b="1" dirty="0"/>
              <a:t>Voorbeelden:</a:t>
            </a:r>
          </a:p>
          <a:p>
            <a:r>
              <a:rPr lang="nl-NL" b="1" dirty="0"/>
              <a:t>Basisschool: </a:t>
            </a:r>
            <a:r>
              <a:rPr lang="nl-NL" dirty="0"/>
              <a:t>Schrijft op en checkt of de benodigdheden voor een activiteit er zijn en legt de benodigdheden klaar voor de activiteit, meldt na de tijd of voorraad moet worden bijgevuld of niet.</a:t>
            </a:r>
          </a:p>
          <a:p>
            <a:r>
              <a:rPr lang="nl-NL" b="1" dirty="0"/>
              <a:t>Zorg: </a:t>
            </a:r>
            <a:r>
              <a:rPr lang="nl-NL" dirty="0"/>
              <a:t>Zelfde als bij basisschool of checken aan de hand van voorraadlijst het verband, medicijnen of iets anders.</a:t>
            </a:r>
          </a:p>
          <a:p>
            <a:r>
              <a:rPr lang="nl-NL" b="1" dirty="0"/>
              <a:t>Winkel: </a:t>
            </a:r>
            <a:r>
              <a:rPr lang="nl-NL" dirty="0"/>
              <a:t>Aan de hand van een bestellijst de voorraad checken en opruimen op de juiste plek.</a:t>
            </a:r>
          </a:p>
          <a:p>
            <a:endParaRPr lang="nl-NL" dirty="0"/>
          </a:p>
        </p:txBody>
      </p:sp>
      <p:pic>
        <p:nvPicPr>
          <p:cNvPr id="4" name="Afbeelding 3"/>
          <p:cNvPicPr>
            <a:picLocks noChangeAspect="1"/>
          </p:cNvPicPr>
          <p:nvPr/>
        </p:nvPicPr>
        <p:blipFill>
          <a:blip r:embed="rId2"/>
          <a:stretch>
            <a:fillRect/>
          </a:stretch>
        </p:blipFill>
        <p:spPr>
          <a:xfrm>
            <a:off x="4872447" y="355414"/>
            <a:ext cx="6086664" cy="3149971"/>
          </a:xfrm>
          <a:prstGeom prst="rect">
            <a:avLst/>
          </a:prstGeom>
        </p:spPr>
      </p:pic>
    </p:spTree>
    <p:extLst>
      <p:ext uri="{BB962C8B-B14F-4D97-AF65-F5344CB8AC3E}">
        <p14:creationId xmlns:p14="http://schemas.microsoft.com/office/powerpoint/2010/main" val="2866233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83028"/>
            <a:ext cx="5357706" cy="1320800"/>
          </a:xfrm>
        </p:spPr>
        <p:txBody>
          <a:bodyPr>
            <a:normAutofit fontScale="90000"/>
          </a:bodyPr>
          <a:lstStyle/>
          <a:p>
            <a:r>
              <a:rPr lang="nl-NL" dirty="0"/>
              <a:t>Voert eenvoudige onderhouds- en herstelwerkzaamheden uit</a:t>
            </a:r>
          </a:p>
        </p:txBody>
      </p:sp>
      <p:sp>
        <p:nvSpPr>
          <p:cNvPr id="3" name="Tijdelijke aanduiding voor inhoud 2"/>
          <p:cNvSpPr>
            <a:spLocks noGrp="1"/>
          </p:cNvSpPr>
          <p:nvPr>
            <p:ph idx="1"/>
          </p:nvPr>
        </p:nvSpPr>
        <p:spPr>
          <a:xfrm>
            <a:off x="389951" y="3937138"/>
            <a:ext cx="8596668" cy="3880773"/>
          </a:xfrm>
        </p:spPr>
        <p:txBody>
          <a:bodyPr/>
          <a:lstStyle/>
          <a:p>
            <a:r>
              <a:rPr lang="nl-NL" b="1" dirty="0"/>
              <a:t>Voorbeelden:</a:t>
            </a:r>
          </a:p>
          <a:p>
            <a:r>
              <a:rPr lang="nl-NL" b="1" dirty="0"/>
              <a:t>Basisschool: </a:t>
            </a:r>
            <a:r>
              <a:rPr lang="nl-NL" dirty="0"/>
              <a:t>Het meehelpen bij de activiteit en schoonmaken na de tijd. Wanneer nodig helpen bij het gebruik van apparaten of ander materiaal (denk aan scharen, prikpennen, strijkijzer bij strijkkraaltjes </a:t>
            </a:r>
            <a:r>
              <a:rPr lang="nl-NL" dirty="0" err="1"/>
              <a:t>etc</a:t>
            </a:r>
            <a:r>
              <a:rPr lang="nl-NL" dirty="0"/>
              <a:t>)</a:t>
            </a:r>
          </a:p>
          <a:p>
            <a:r>
              <a:rPr lang="nl-NL" b="1" dirty="0"/>
              <a:t>Zorg: </a:t>
            </a:r>
            <a:r>
              <a:rPr lang="nl-NL" dirty="0"/>
              <a:t>Zelfde als bij basisschool of bijvoorbeeld het koffiezetapparaat schoonmaken via de gebruiksaanwijzing</a:t>
            </a:r>
          </a:p>
          <a:p>
            <a:r>
              <a:rPr lang="nl-NL" b="1" dirty="0"/>
              <a:t>Winkel: </a:t>
            </a:r>
            <a:r>
              <a:rPr lang="nl-NL" dirty="0"/>
              <a:t>Herstellen van een kledingrek of het in elkaar zetten van een kast/rek voor producten. Of het koffiezetapparaat schoonmaken.</a:t>
            </a:r>
          </a:p>
        </p:txBody>
      </p:sp>
      <p:pic>
        <p:nvPicPr>
          <p:cNvPr id="4" name="Afbeelding 3"/>
          <p:cNvPicPr>
            <a:picLocks noChangeAspect="1"/>
          </p:cNvPicPr>
          <p:nvPr/>
        </p:nvPicPr>
        <p:blipFill>
          <a:blip r:embed="rId2"/>
          <a:stretch>
            <a:fillRect/>
          </a:stretch>
        </p:blipFill>
        <p:spPr>
          <a:xfrm>
            <a:off x="5811664" y="122239"/>
            <a:ext cx="6924675" cy="4076700"/>
          </a:xfrm>
          <a:prstGeom prst="rect">
            <a:avLst/>
          </a:prstGeom>
        </p:spPr>
      </p:pic>
    </p:spTree>
    <p:extLst>
      <p:ext uri="{BB962C8B-B14F-4D97-AF65-F5344CB8AC3E}">
        <p14:creationId xmlns:p14="http://schemas.microsoft.com/office/powerpoint/2010/main" val="376378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4077546" cy="1320800"/>
          </a:xfrm>
        </p:spPr>
        <p:txBody>
          <a:bodyPr/>
          <a:lstStyle/>
          <a:p>
            <a:r>
              <a:rPr lang="nl-NL" dirty="0"/>
              <a:t>Draagt bij aan een veilige situatie</a:t>
            </a:r>
          </a:p>
        </p:txBody>
      </p:sp>
      <p:sp>
        <p:nvSpPr>
          <p:cNvPr id="3" name="Tijdelijke aanduiding voor inhoud 2"/>
          <p:cNvSpPr>
            <a:spLocks noGrp="1"/>
          </p:cNvSpPr>
          <p:nvPr>
            <p:ph idx="1"/>
          </p:nvPr>
        </p:nvSpPr>
        <p:spPr>
          <a:xfrm>
            <a:off x="912465" y="3937138"/>
            <a:ext cx="8596668" cy="3880773"/>
          </a:xfrm>
        </p:spPr>
        <p:txBody>
          <a:bodyPr/>
          <a:lstStyle/>
          <a:p>
            <a:r>
              <a:rPr lang="nl-NL" b="1" dirty="0"/>
              <a:t>Voorbeelden:</a:t>
            </a:r>
          </a:p>
          <a:p>
            <a:r>
              <a:rPr lang="nl-NL" b="1" dirty="0"/>
              <a:t>Basisschool: </a:t>
            </a:r>
            <a:r>
              <a:rPr lang="nl-NL" dirty="0"/>
              <a:t>Het begeleiden van de kinderen tijdens de activiteit</a:t>
            </a:r>
          </a:p>
          <a:p>
            <a:r>
              <a:rPr lang="nl-NL" b="1" dirty="0"/>
              <a:t>Zorg: </a:t>
            </a:r>
            <a:r>
              <a:rPr lang="nl-NL" dirty="0"/>
              <a:t>Het begeleiden van de cliënten tijdens een activiteit of denkt om de veiligheid van de cliënt tijdens bijvoorbeeld het wassen of bed verschonen</a:t>
            </a:r>
          </a:p>
          <a:p>
            <a:r>
              <a:rPr lang="nl-NL" b="1" dirty="0"/>
              <a:t>Winkel: </a:t>
            </a:r>
            <a:r>
              <a:rPr lang="nl-NL" dirty="0"/>
              <a:t>Het begeleiden van de klant tijdens zijn/haar winkelbezoek. Denk bijvoorbeeld aan bordje neerzetten wanneer is gedweild of zorgen dat gangpaden en nooduitgangen vrij zijn.</a:t>
            </a:r>
          </a:p>
        </p:txBody>
      </p:sp>
      <p:pic>
        <p:nvPicPr>
          <p:cNvPr id="4" name="Afbeelding 3"/>
          <p:cNvPicPr>
            <a:picLocks noChangeAspect="1"/>
          </p:cNvPicPr>
          <p:nvPr/>
        </p:nvPicPr>
        <p:blipFill>
          <a:blip r:embed="rId2"/>
          <a:stretch>
            <a:fillRect/>
          </a:stretch>
        </p:blipFill>
        <p:spPr>
          <a:xfrm>
            <a:off x="5770381" y="588964"/>
            <a:ext cx="6581775" cy="3143250"/>
          </a:xfrm>
          <a:prstGeom prst="rect">
            <a:avLst/>
          </a:prstGeom>
        </p:spPr>
      </p:pic>
    </p:spTree>
    <p:extLst>
      <p:ext uri="{BB962C8B-B14F-4D97-AF65-F5344CB8AC3E}">
        <p14:creationId xmlns:p14="http://schemas.microsoft.com/office/powerpoint/2010/main" val="148621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7CB383-51C9-41F5-85DB-DBB4B3D8F115}"/>
              </a:ext>
            </a:extLst>
          </p:cNvPr>
          <p:cNvSpPr>
            <a:spLocks noGrp="1"/>
          </p:cNvSpPr>
          <p:nvPr>
            <p:ph type="title"/>
          </p:nvPr>
        </p:nvSpPr>
        <p:spPr/>
        <p:txBody>
          <a:bodyPr/>
          <a:lstStyle/>
          <a:p>
            <a:r>
              <a:rPr lang="nl-NL" dirty="0"/>
              <a:t>In behandeling nemen en registreren van incidenten</a:t>
            </a:r>
          </a:p>
        </p:txBody>
      </p:sp>
      <p:sp>
        <p:nvSpPr>
          <p:cNvPr id="3" name="Tijdelijke aanduiding voor inhoud 2">
            <a:extLst>
              <a:ext uri="{FF2B5EF4-FFF2-40B4-BE49-F238E27FC236}">
                <a16:creationId xmlns:a16="http://schemas.microsoft.com/office/drawing/2014/main" id="{3912B6F4-E936-4514-BC33-38B8366303AB}"/>
              </a:ext>
            </a:extLst>
          </p:cNvPr>
          <p:cNvSpPr>
            <a:spLocks noGrp="1"/>
          </p:cNvSpPr>
          <p:nvPr>
            <p:ph idx="1"/>
          </p:nvPr>
        </p:nvSpPr>
        <p:spPr>
          <a:xfrm>
            <a:off x="177603" y="2313248"/>
            <a:ext cx="5563977" cy="3880773"/>
          </a:xfrm>
        </p:spPr>
        <p:txBody>
          <a:bodyPr/>
          <a:lstStyle/>
          <a:p>
            <a:r>
              <a:rPr lang="nl-NL" b="1" dirty="0"/>
              <a:t>Voorbeelden:</a:t>
            </a:r>
          </a:p>
          <a:p>
            <a:r>
              <a:rPr lang="nl-NL" b="1" dirty="0"/>
              <a:t>Basisschool: </a:t>
            </a:r>
            <a:r>
              <a:rPr lang="nl-NL" dirty="0"/>
              <a:t>Wat doe je als bijvoorbeeld een kindje valt. Wat is dan de procedure. Laat zien of ga in gesprek over hoe je dit zou aanpakken.</a:t>
            </a:r>
            <a:endParaRPr lang="nl-NL" b="1" dirty="0"/>
          </a:p>
          <a:p>
            <a:r>
              <a:rPr lang="nl-NL" b="1" dirty="0"/>
              <a:t>Zorg: </a:t>
            </a:r>
            <a:r>
              <a:rPr lang="nl-NL" dirty="0"/>
              <a:t>Wat doe je als een bewoner valt of onwel wordt. Wat is dan de procedure laat dit zien of ga in gesprek over hoe je dit zou aanpakken</a:t>
            </a:r>
            <a:endParaRPr lang="nl-NL" b="1" dirty="0"/>
          </a:p>
          <a:p>
            <a:r>
              <a:rPr lang="nl-NL" b="1" dirty="0"/>
              <a:t>Winkel: </a:t>
            </a:r>
            <a:r>
              <a:rPr lang="nl-NL" dirty="0"/>
              <a:t>Help een klant met een klacht en volg hierin de procedure van je stage.</a:t>
            </a:r>
          </a:p>
        </p:txBody>
      </p:sp>
      <p:pic>
        <p:nvPicPr>
          <p:cNvPr id="4" name="Afbeelding 3">
            <a:extLst>
              <a:ext uri="{FF2B5EF4-FFF2-40B4-BE49-F238E27FC236}">
                <a16:creationId xmlns:a16="http://schemas.microsoft.com/office/drawing/2014/main" id="{0784CEBF-7391-4CE8-818A-98BABC7C9203}"/>
              </a:ext>
            </a:extLst>
          </p:cNvPr>
          <p:cNvPicPr>
            <a:picLocks noChangeAspect="1"/>
          </p:cNvPicPr>
          <p:nvPr/>
        </p:nvPicPr>
        <p:blipFill>
          <a:blip r:embed="rId2"/>
          <a:stretch>
            <a:fillRect/>
          </a:stretch>
        </p:blipFill>
        <p:spPr>
          <a:xfrm>
            <a:off x="5840287" y="1270000"/>
            <a:ext cx="6661113" cy="3979862"/>
          </a:xfrm>
          <a:prstGeom prst="rect">
            <a:avLst/>
          </a:prstGeom>
        </p:spPr>
      </p:pic>
    </p:spTree>
    <p:extLst>
      <p:ext uri="{BB962C8B-B14F-4D97-AF65-F5344CB8AC3E}">
        <p14:creationId xmlns:p14="http://schemas.microsoft.com/office/powerpoint/2010/main" val="7715811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6C84B1CDFEFA4AB68A6D68CE640DEB" ma:contentTypeVersion="11" ma:contentTypeDescription="Een nieuw document maken." ma:contentTypeScope="" ma:versionID="81f7cb2b497fcb7ba6a6b79a526d64ab">
  <xsd:schema xmlns:xsd="http://www.w3.org/2001/XMLSchema" xmlns:xs="http://www.w3.org/2001/XMLSchema" xmlns:p="http://schemas.microsoft.com/office/2006/metadata/properties" xmlns:ns3="7bef31bf-60ff-4af1-9ce6-9167ec380b4c" xmlns:ns4="ac6f2cd6-3d50-4905-87aa-dc8562b5ffe5" targetNamespace="http://schemas.microsoft.com/office/2006/metadata/properties" ma:root="true" ma:fieldsID="8514e8cd5329a1704c8dee65c77eaa8c" ns3:_="" ns4:_="">
    <xsd:import namespace="7bef31bf-60ff-4af1-9ce6-9167ec380b4c"/>
    <xsd:import namespace="ac6f2cd6-3d50-4905-87aa-dc8562b5ffe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ef31bf-60ff-4af1-9ce6-9167ec380b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6f2cd6-3d50-4905-87aa-dc8562b5ffe5"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FBB027-D616-436C-AD46-7E5B19C0E7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ef31bf-60ff-4af1-9ce6-9167ec380b4c"/>
    <ds:schemaRef ds:uri="ac6f2cd6-3d50-4905-87aa-dc8562b5ff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6165F0-7218-43C2-AE21-78EA23965AB9}">
  <ds:schemaRefs>
    <ds:schemaRef ds:uri="http://schemas.microsoft.com/sharepoint/v3/contenttype/forms"/>
  </ds:schemaRefs>
</ds:datastoreItem>
</file>

<file path=customXml/itemProps3.xml><?xml version="1.0" encoding="utf-8"?>
<ds:datastoreItem xmlns:ds="http://schemas.openxmlformats.org/officeDocument/2006/customXml" ds:itemID="{5C7EFF96-0109-48FD-8B5A-DE8FC57065E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75</TotalTime>
  <Words>511</Words>
  <Application>Microsoft Office PowerPoint</Application>
  <PresentationFormat>Breedbeeld</PresentationFormat>
  <Paragraphs>38</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Trebuchet MS</vt:lpstr>
      <vt:lpstr>Wingdings 3</vt:lpstr>
      <vt:lpstr>Facet</vt:lpstr>
      <vt:lpstr>Examens op de BPV</vt:lpstr>
      <vt:lpstr>De examens op stage</vt:lpstr>
      <vt:lpstr>Ontvangt bezoekers</vt:lpstr>
      <vt:lpstr>Voert eenvoudige administratieve werkzaamheden uit</vt:lpstr>
      <vt:lpstr>Assisteert bij voorraadbeheer</vt:lpstr>
      <vt:lpstr>Voert eenvoudige onderhouds- en herstelwerkzaamheden uit</vt:lpstr>
      <vt:lpstr>Draagt bij aan een veilige situatie</vt:lpstr>
      <vt:lpstr>In behandeling nemen en registreren van incidenten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Examens op de BPV</dc:title>
  <dc:creator>Jente Meinsma - van der Mei</dc:creator>
  <cp:lastModifiedBy>Jente Meinsma - van der Mei</cp:lastModifiedBy>
  <cp:revision>1</cp:revision>
  <dcterms:created xsi:type="dcterms:W3CDTF">2021-03-24T12:44:19Z</dcterms:created>
  <dcterms:modified xsi:type="dcterms:W3CDTF">2021-03-24T13:59:47Z</dcterms:modified>
</cp:coreProperties>
</file>