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58" r:id="rId6"/>
    <p:sldId id="262" r:id="rId7"/>
    <p:sldId id="259" r:id="rId8"/>
    <p:sldId id="260"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3478D-C75C-4F1D-8F45-6C5FE0FE1227}" v="1" dt="2023-03-27T08:44:20.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0" d="100"/>
          <a:sy n="110" d="100"/>
        </p:scale>
        <p:origin x="114"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6493478D-C75C-4F1D-8F45-6C5FE0FE1227}"/>
    <pc:docChg chg="undo custSel addSld delSld modSld">
      <pc:chgData name="Steven Linkels" userId="82b2834b-7373-49b3-b259-2f89722ff704" providerId="ADAL" clId="{6493478D-C75C-4F1D-8F45-6C5FE0FE1227}" dt="2023-03-27T09:01:32.554" v="929" actId="20577"/>
      <pc:docMkLst>
        <pc:docMk/>
      </pc:docMkLst>
      <pc:sldChg chg="modSp mod">
        <pc:chgData name="Steven Linkels" userId="82b2834b-7373-49b3-b259-2f89722ff704" providerId="ADAL" clId="{6493478D-C75C-4F1D-8F45-6C5FE0FE1227}" dt="2023-03-27T08:43:34.028" v="26" actId="20577"/>
        <pc:sldMkLst>
          <pc:docMk/>
          <pc:sldMk cId="3754802752" sldId="256"/>
        </pc:sldMkLst>
        <pc:spChg chg="mod">
          <ac:chgData name="Steven Linkels" userId="82b2834b-7373-49b3-b259-2f89722ff704" providerId="ADAL" clId="{6493478D-C75C-4F1D-8F45-6C5FE0FE1227}" dt="2023-03-27T08:43:34.028" v="26" actId="20577"/>
          <ac:spMkLst>
            <pc:docMk/>
            <pc:sldMk cId="3754802752" sldId="256"/>
            <ac:spMk id="3" creationId="{34DB546E-5996-69CC-B41D-457F098A240D}"/>
          </ac:spMkLst>
        </pc:spChg>
      </pc:sldChg>
      <pc:sldChg chg="addSp modSp mod">
        <pc:chgData name="Steven Linkels" userId="82b2834b-7373-49b3-b259-2f89722ff704" providerId="ADAL" clId="{6493478D-C75C-4F1D-8F45-6C5FE0FE1227}" dt="2023-03-27T08:46:24.624" v="214" actId="20577"/>
        <pc:sldMkLst>
          <pc:docMk/>
          <pc:sldMk cId="2540991352" sldId="260"/>
        </pc:sldMkLst>
        <pc:spChg chg="add mod">
          <ac:chgData name="Steven Linkels" userId="82b2834b-7373-49b3-b259-2f89722ff704" providerId="ADAL" clId="{6493478D-C75C-4F1D-8F45-6C5FE0FE1227}" dt="2023-03-27T08:46:24.624" v="214" actId="20577"/>
          <ac:spMkLst>
            <pc:docMk/>
            <pc:sldMk cId="2540991352" sldId="260"/>
            <ac:spMk id="3" creationId="{01DAF6D3-B395-4841-58AD-EEFAB3C56F6E}"/>
          </ac:spMkLst>
        </pc:spChg>
      </pc:sldChg>
      <pc:sldChg chg="new del">
        <pc:chgData name="Steven Linkels" userId="82b2834b-7373-49b3-b259-2f89722ff704" providerId="ADAL" clId="{6493478D-C75C-4F1D-8F45-6C5FE0FE1227}" dt="2023-03-27T08:58:09.189" v="839" actId="47"/>
        <pc:sldMkLst>
          <pc:docMk/>
          <pc:sldMk cId="301272001" sldId="261"/>
        </pc:sldMkLst>
      </pc:sldChg>
      <pc:sldChg chg="addSp delSp modSp new mod setBg">
        <pc:chgData name="Steven Linkels" userId="82b2834b-7373-49b3-b259-2f89722ff704" providerId="ADAL" clId="{6493478D-C75C-4F1D-8F45-6C5FE0FE1227}" dt="2023-03-27T09:01:32.554" v="929" actId="20577"/>
        <pc:sldMkLst>
          <pc:docMk/>
          <pc:sldMk cId="663546266" sldId="262"/>
        </pc:sldMkLst>
        <pc:spChg chg="mod">
          <ac:chgData name="Steven Linkels" userId="82b2834b-7373-49b3-b259-2f89722ff704" providerId="ADAL" clId="{6493478D-C75C-4F1D-8F45-6C5FE0FE1227}" dt="2023-03-27T09:00:47.351" v="843" actId="26606"/>
          <ac:spMkLst>
            <pc:docMk/>
            <pc:sldMk cId="663546266" sldId="262"/>
            <ac:spMk id="2" creationId="{569E5A70-D7E7-61E6-63AD-FC5533BBD746}"/>
          </ac:spMkLst>
        </pc:spChg>
        <pc:spChg chg="mod">
          <ac:chgData name="Steven Linkels" userId="82b2834b-7373-49b3-b259-2f89722ff704" providerId="ADAL" clId="{6493478D-C75C-4F1D-8F45-6C5FE0FE1227}" dt="2023-03-27T09:01:32.554" v="929" actId="20577"/>
          <ac:spMkLst>
            <pc:docMk/>
            <pc:sldMk cId="663546266" sldId="262"/>
            <ac:spMk id="3" creationId="{CB646E2A-B93A-6C6C-68D7-0787AC06BE76}"/>
          </ac:spMkLst>
        </pc:spChg>
        <pc:spChg chg="add del">
          <ac:chgData name="Steven Linkels" userId="82b2834b-7373-49b3-b259-2f89722ff704" providerId="ADAL" clId="{6493478D-C75C-4F1D-8F45-6C5FE0FE1227}" dt="2023-03-27T09:00:47.336" v="842" actId="26606"/>
          <ac:spMkLst>
            <pc:docMk/>
            <pc:sldMk cId="663546266" sldId="262"/>
            <ac:spMk id="10" creationId="{F13C74B1-5B17-4795-BED0-7140497B445A}"/>
          </ac:spMkLst>
        </pc:spChg>
        <pc:spChg chg="add del">
          <ac:chgData name="Steven Linkels" userId="82b2834b-7373-49b3-b259-2f89722ff704" providerId="ADAL" clId="{6493478D-C75C-4F1D-8F45-6C5FE0FE1227}" dt="2023-03-27T09:00:47.336" v="842" actId="26606"/>
          <ac:spMkLst>
            <pc:docMk/>
            <pc:sldMk cId="663546266" sldId="262"/>
            <ac:spMk id="12" creationId="{D4974D33-8DC5-464E-8C6D-BE58F0669C17}"/>
          </ac:spMkLst>
        </pc:spChg>
        <pc:spChg chg="add">
          <ac:chgData name="Steven Linkels" userId="82b2834b-7373-49b3-b259-2f89722ff704" providerId="ADAL" clId="{6493478D-C75C-4F1D-8F45-6C5FE0FE1227}" dt="2023-03-27T09:00:47.351" v="843" actId="26606"/>
          <ac:spMkLst>
            <pc:docMk/>
            <pc:sldMk cId="663546266" sldId="262"/>
            <ac:spMk id="14" creationId="{9427AF5F-9A0E-42B7-A252-FD64C9885F9C}"/>
          </ac:spMkLst>
        </pc:spChg>
        <pc:picChg chg="add mod">
          <ac:chgData name="Steven Linkels" userId="82b2834b-7373-49b3-b259-2f89722ff704" providerId="ADAL" clId="{6493478D-C75C-4F1D-8F45-6C5FE0FE1227}" dt="2023-03-27T09:00:47.351" v="843" actId="26606"/>
          <ac:picMkLst>
            <pc:docMk/>
            <pc:sldMk cId="663546266" sldId="262"/>
            <ac:picMk id="5" creationId="{DCF8DAE3-B092-B592-E2B6-70037EBDEAE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31996-FC56-CA59-0FB4-CB54718FCC7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B436881-1EE5-5480-240F-0452D81CD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F6F7BFB-F3CE-F0C7-C328-090462A37FF7}"/>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C5D50286-A13A-D73C-BB6F-792EA36ED3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15A9A7-8504-D258-E397-29D43188843C}"/>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225525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E10AF-CAC6-A731-19C3-66BB51D2F91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064A803-BDA3-48B5-7730-6DB944A07E3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65F312-093F-79D4-D5DC-18FD17F19133}"/>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52908A42-6658-245F-6372-A57AD704F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0E2345-0AB0-E663-4E21-A3BF6056440E}"/>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319840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6E33AC3-8B94-178D-3C5C-922492182E0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BE03B59-E01B-EB2A-CE67-F8F432CA60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884443-88AA-F388-BBCA-101B029D0C56}"/>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34347145-1684-843F-CC8E-E4CE908D6B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D917BA-7CE8-71F4-2FA2-AD57B3DB70AE}"/>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18388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7A7BE-36B2-BAFD-8E26-320F893B7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97AC6C-98A6-0632-F8A5-10EA792145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014CD1-976A-59C7-79B9-1982D1DF025D}"/>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B3A346D2-D4F7-4B91-BA2B-2D675650B4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00BEAC-3F6F-DAF8-46FF-CA08AAD99E95}"/>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231568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B28C2-7B3A-EE22-40C1-496CA98C09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3D85D23-185D-4DB7-E08C-EA4E8D5F8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C63DCE9-A4DE-0A63-B8AE-2160136009E2}"/>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F1B97601-549E-8F1A-8D92-45BD1BCDAF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6F0C75-C10A-4BFC-1905-373FE1A3BF93}"/>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30856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E2FC7-6ACD-40B6-ED04-B1BD78EC9EF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CA3E2B-8961-C432-B3A8-D65321D0DAD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774BB79-CC5A-F142-BFC0-AC6ED043C67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4F3380-35B7-91B5-1B66-154E5CE48ACE}"/>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30ED3DEA-E663-27C6-ED48-1627C61124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E6E035-6DB6-3AE9-1058-0FD1557A56EF}"/>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35842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0F75B-54F5-C341-F11C-6FC0AA1EB3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FCE62D2-28F0-61DC-6EA9-25F0F3160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4B9970-6BFA-5E80-EDE3-C094288A231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A5061C3-D4AC-1DF6-B1A4-10D7CCFDD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42F0D6-C5E7-5C1F-76DE-16663DE316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1787606-13BE-75C5-C476-23233580F506}"/>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8" name="Tijdelijke aanduiding voor voettekst 7">
            <a:extLst>
              <a:ext uri="{FF2B5EF4-FFF2-40B4-BE49-F238E27FC236}">
                <a16:creationId xmlns:a16="http://schemas.microsoft.com/office/drawing/2014/main" id="{1CC8E64C-3BD2-76F1-AA4E-CF302AB5C9A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D835023-E147-199F-17A8-124BBEF9466C}"/>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285380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5227F-7565-F90F-0C01-DBE1B755A62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A262A9A-9D0B-8C8F-B56E-DC45A5A60B7B}"/>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4" name="Tijdelijke aanduiding voor voettekst 3">
            <a:extLst>
              <a:ext uri="{FF2B5EF4-FFF2-40B4-BE49-F238E27FC236}">
                <a16:creationId xmlns:a16="http://schemas.microsoft.com/office/drawing/2014/main" id="{0D81ED44-52EE-6660-CDD1-266A8C7EB7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2E71FF5-5BED-3773-EF35-F93C3AAE9E45}"/>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42594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89A8567-FCD8-497F-10B5-E5A8493A0EE6}"/>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3" name="Tijdelijke aanduiding voor voettekst 2">
            <a:extLst>
              <a:ext uri="{FF2B5EF4-FFF2-40B4-BE49-F238E27FC236}">
                <a16:creationId xmlns:a16="http://schemas.microsoft.com/office/drawing/2014/main" id="{2C040F8B-3E04-7217-20CB-36189B1F2A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CA31B35-BB5D-A1A5-E07E-A1F53C4B0A95}"/>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94815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1B82F-6B74-2160-7E8B-EEE71F269C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E7FB33A-4352-ECF7-1897-4CCC11BE0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B0C044-0DA0-4C10-5CE6-B29DD85F3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8D725D-8196-3DBF-7D51-6A48087B7BD3}"/>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64D0211E-D56E-6B5D-EECD-08AE9D0012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7BC11E-10A4-7CC7-65CB-1E74950041F7}"/>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405487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3854-BA0E-A57F-AA0E-E9A9FB63EC3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CA5AB61-9D5C-855D-4469-B4966BF6C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36A295-F3F0-AC11-32CF-5C28DBCCC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6782E9-4312-0894-E3B2-A3F26E6DFFC2}"/>
              </a:ext>
            </a:extLst>
          </p:cNvPr>
          <p:cNvSpPr>
            <a:spLocks noGrp="1"/>
          </p:cNvSpPr>
          <p:nvPr>
            <p:ph type="dt" sz="half" idx="10"/>
          </p:nvPr>
        </p:nvSpPr>
        <p:spPr/>
        <p:txBody>
          <a:bodyPr/>
          <a:lstStyle/>
          <a:p>
            <a:fld id="{91F2C436-3D8E-46DE-9F99-575956E100E4}" type="datetimeFigureOut">
              <a:rPr lang="nl-NL" smtClean="0"/>
              <a:t>27-3-2023</a:t>
            </a:fld>
            <a:endParaRPr lang="nl-NL"/>
          </a:p>
        </p:txBody>
      </p:sp>
      <p:sp>
        <p:nvSpPr>
          <p:cNvPr id="6" name="Tijdelijke aanduiding voor voettekst 5">
            <a:extLst>
              <a:ext uri="{FF2B5EF4-FFF2-40B4-BE49-F238E27FC236}">
                <a16:creationId xmlns:a16="http://schemas.microsoft.com/office/drawing/2014/main" id="{CD26D94B-48C5-F01F-AB73-9152D947972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790566-8776-4E63-FE3A-7175640A399E}"/>
              </a:ext>
            </a:extLst>
          </p:cNvPr>
          <p:cNvSpPr>
            <a:spLocks noGrp="1"/>
          </p:cNvSpPr>
          <p:nvPr>
            <p:ph type="sldNum" sz="quarter" idx="12"/>
          </p:nvPr>
        </p:nvSpPr>
        <p:spPr/>
        <p:txBody>
          <a:bodyPr/>
          <a:lstStyle/>
          <a:p>
            <a:fld id="{153BC0BE-9745-48EB-B0B5-454EEBEDF4F0}" type="slidenum">
              <a:rPr lang="nl-NL" smtClean="0"/>
              <a:t>‹nr.›</a:t>
            </a:fld>
            <a:endParaRPr lang="nl-NL"/>
          </a:p>
        </p:txBody>
      </p:sp>
    </p:spTree>
    <p:extLst>
      <p:ext uri="{BB962C8B-B14F-4D97-AF65-F5344CB8AC3E}">
        <p14:creationId xmlns:p14="http://schemas.microsoft.com/office/powerpoint/2010/main" val="207572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3008C21-E710-F52A-32F4-05A4C99EB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705E56-8725-6E5B-A5BD-B69AFA079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2596C1-DAD2-A2CC-D187-0EF0B8361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2C436-3D8E-46DE-9F99-575956E100E4}" type="datetimeFigureOut">
              <a:rPr lang="nl-NL" smtClean="0"/>
              <a:t>27-3-2023</a:t>
            </a:fld>
            <a:endParaRPr lang="nl-NL"/>
          </a:p>
        </p:txBody>
      </p:sp>
      <p:sp>
        <p:nvSpPr>
          <p:cNvPr id="5" name="Tijdelijke aanduiding voor voettekst 4">
            <a:extLst>
              <a:ext uri="{FF2B5EF4-FFF2-40B4-BE49-F238E27FC236}">
                <a16:creationId xmlns:a16="http://schemas.microsoft.com/office/drawing/2014/main" id="{6F0E10CC-0C8A-AE2A-4F02-0A6395B1B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0B2AEA3-A6E0-4910-868D-BBF6C74DB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BC0BE-9745-48EB-B0B5-454EEBEDF4F0}" type="slidenum">
              <a:rPr lang="nl-NL" smtClean="0"/>
              <a:t>‹nr.›</a:t>
            </a:fld>
            <a:endParaRPr lang="nl-NL"/>
          </a:p>
        </p:txBody>
      </p:sp>
    </p:spTree>
    <p:extLst>
      <p:ext uri="{BB962C8B-B14F-4D97-AF65-F5344CB8AC3E}">
        <p14:creationId xmlns:p14="http://schemas.microsoft.com/office/powerpoint/2010/main" val="3976380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BC5772-1200-3F7F-DBFB-417774A30A82}"/>
              </a:ext>
            </a:extLst>
          </p:cNvPr>
          <p:cNvSpPr>
            <a:spLocks noGrp="1"/>
          </p:cNvSpPr>
          <p:nvPr>
            <p:ph type="ctrTitle"/>
          </p:nvPr>
        </p:nvSpPr>
        <p:spPr>
          <a:xfrm>
            <a:off x="630936" y="639520"/>
            <a:ext cx="3429000" cy="1719072"/>
          </a:xfrm>
        </p:spPr>
        <p:txBody>
          <a:bodyPr vert="horz" lIns="91440" tIns="45720" rIns="91440" bIns="45720" rtlCol="0" anchor="b">
            <a:normAutofit/>
          </a:bodyPr>
          <a:lstStyle/>
          <a:p>
            <a:pPr algn="l"/>
            <a:r>
              <a:rPr lang="en-US" sz="3400" kern="1200">
                <a:solidFill>
                  <a:schemeClr val="tx1"/>
                </a:solidFill>
                <a:latin typeface="+mj-lt"/>
                <a:ea typeface="+mj-ea"/>
                <a:cs typeface="+mj-cs"/>
              </a:rPr>
              <a:t>LJ1 Stagebegeleiding les P3 - week 7</a:t>
            </a:r>
          </a:p>
        </p:txBody>
      </p:sp>
      <p:sp>
        <p:nvSpPr>
          <p:cNvPr id="103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34DB546E-5996-69CC-B41D-457F098A240D}"/>
              </a:ext>
            </a:extLst>
          </p:cNvPr>
          <p:cNvSpPr>
            <a:spLocks noGrp="1"/>
          </p:cNvSpPr>
          <p:nvPr>
            <p:ph type="subTitle" idx="1"/>
          </p:nvPr>
        </p:nvSpPr>
        <p:spPr>
          <a:xfrm>
            <a:off x="630936" y="2807208"/>
            <a:ext cx="3429000" cy="3410712"/>
          </a:xfrm>
        </p:spPr>
        <p:txBody>
          <a:bodyPr vert="horz" lIns="91440" tIns="45720" rIns="91440" bIns="45720" rtlCol="0" anchor="t">
            <a:normAutofit lnSpcReduction="10000"/>
          </a:bodyPr>
          <a:lstStyle/>
          <a:p>
            <a:r>
              <a:rPr lang="en-US" sz="1700" b="1" u="sng" dirty="0"/>
              <a:t>Plan de </a:t>
            </a:r>
            <a:r>
              <a:rPr lang="en-US" sz="1700" b="1" u="sng" dirty="0" err="1"/>
              <a:t>campagne</a:t>
            </a:r>
            <a:r>
              <a:rPr lang="en-US" sz="1700" b="1" u="sng" dirty="0"/>
              <a:t>:</a:t>
            </a:r>
          </a:p>
          <a:p>
            <a:pPr indent="-228600">
              <a:buFont typeface="Arial" panose="020B0604020202020204" pitchFamily="34" charset="0"/>
              <a:buChar char="•"/>
            </a:pPr>
            <a:r>
              <a:rPr lang="en-US" sz="1700" dirty="0"/>
              <a:t>Kahoot over de lente</a:t>
            </a:r>
            <a:endParaRPr lang="en-US" sz="1700" b="1" dirty="0"/>
          </a:p>
          <a:p>
            <a:pPr marL="342900" indent="-228600">
              <a:buFont typeface="Arial" panose="020B0604020202020204" pitchFamily="34" charset="0"/>
              <a:buChar char="•"/>
            </a:pPr>
            <a:r>
              <a:rPr lang="en-US" sz="1700" dirty="0" err="1"/>
              <a:t>Reflectie</a:t>
            </a:r>
            <a:r>
              <a:rPr lang="en-US" sz="1700" dirty="0"/>
              <a:t> </a:t>
            </a:r>
            <a:r>
              <a:rPr lang="en-US" sz="1700" dirty="0" err="1"/>
              <a:t>naar</a:t>
            </a:r>
            <a:r>
              <a:rPr lang="en-US" sz="1700" dirty="0"/>
              <a:t> je </a:t>
            </a:r>
            <a:r>
              <a:rPr lang="en-US" sz="1700" dirty="0" err="1"/>
              <a:t>stagebegeleider</a:t>
            </a:r>
            <a:endParaRPr lang="en-US" sz="1700" dirty="0"/>
          </a:p>
          <a:p>
            <a:pPr marL="342900" indent="-228600">
              <a:buFont typeface="Arial" panose="020B0604020202020204" pitchFamily="34" charset="0"/>
              <a:buChar char="•"/>
            </a:pPr>
            <a:r>
              <a:rPr lang="en-US" sz="1700" dirty="0" err="1"/>
              <a:t>Bedanken</a:t>
            </a:r>
            <a:r>
              <a:rPr lang="en-US" sz="1700" dirty="0"/>
              <a:t>/</a:t>
            </a:r>
            <a:r>
              <a:rPr lang="en-US" sz="1700" dirty="0" err="1"/>
              <a:t>netwerken</a:t>
            </a:r>
            <a:r>
              <a:rPr lang="en-US" sz="1700" dirty="0"/>
              <a:t> van de </a:t>
            </a:r>
            <a:r>
              <a:rPr lang="en-US" sz="1700" dirty="0" err="1"/>
              <a:t>praktijkbegeleider</a:t>
            </a:r>
            <a:endParaRPr lang="en-US" sz="1700" dirty="0"/>
          </a:p>
          <a:p>
            <a:pPr marL="342900" indent="-228600">
              <a:buFont typeface="Arial" panose="020B0604020202020204" pitchFamily="34" charset="0"/>
              <a:buChar char="•"/>
            </a:pPr>
            <a:r>
              <a:rPr lang="en-US" sz="1700" dirty="0" err="1"/>
              <a:t>Inplannen</a:t>
            </a:r>
            <a:r>
              <a:rPr lang="en-US" sz="1700" dirty="0"/>
              <a:t> </a:t>
            </a:r>
            <a:r>
              <a:rPr lang="en-US" sz="1700" dirty="0" err="1"/>
              <a:t>eindbeoordeling</a:t>
            </a:r>
            <a:endParaRPr lang="en-US" sz="1700" dirty="0"/>
          </a:p>
          <a:p>
            <a:pPr marL="342900" indent="-228600">
              <a:buFont typeface="Arial" panose="020B0604020202020204" pitchFamily="34" charset="0"/>
              <a:buChar char="•"/>
            </a:pPr>
            <a:r>
              <a:rPr lang="en-US" sz="1700" dirty="0"/>
              <a:t>Stage </a:t>
            </a:r>
            <a:r>
              <a:rPr lang="en-US" sz="1700" dirty="0" err="1"/>
              <a:t>lopen</a:t>
            </a:r>
            <a:r>
              <a:rPr lang="en-US" sz="1700" dirty="0"/>
              <a:t> LJ2-P1</a:t>
            </a:r>
          </a:p>
          <a:p>
            <a:pPr marL="342900" indent="-228600">
              <a:buFont typeface="Arial" panose="020B0604020202020204" pitchFamily="34" charset="0"/>
              <a:buChar char="•"/>
            </a:pPr>
            <a:r>
              <a:rPr lang="en-US" sz="1700" dirty="0" err="1"/>
              <a:t>Doorwerken</a:t>
            </a:r>
            <a:r>
              <a:rPr lang="en-US" sz="1700" dirty="0"/>
              <a:t> </a:t>
            </a:r>
            <a:r>
              <a:rPr lang="en-US" sz="1700" dirty="0" err="1"/>
              <a:t>aan</a:t>
            </a:r>
            <a:r>
              <a:rPr lang="en-US" sz="1700" dirty="0"/>
              <a:t> LA3 </a:t>
            </a:r>
            <a:r>
              <a:rPr lang="en-US" sz="1700" dirty="0">
                <a:sym typeface="Wingdings" panose="05000000000000000000" pitchFamily="2" charset="2"/>
              </a:rPr>
              <a:t> </a:t>
            </a:r>
            <a:r>
              <a:rPr lang="en-US" sz="1700" dirty="0" err="1">
                <a:sym typeface="Wingdings" panose="05000000000000000000" pitchFamily="2" charset="2"/>
              </a:rPr>
              <a:t>inleveren</a:t>
            </a:r>
            <a:r>
              <a:rPr lang="en-US" sz="1700" dirty="0">
                <a:sym typeface="Wingdings" panose="05000000000000000000" pitchFamily="2" charset="2"/>
              </a:rPr>
              <a:t> </a:t>
            </a:r>
            <a:r>
              <a:rPr lang="en-US" sz="1700" dirty="0" err="1">
                <a:sym typeface="Wingdings" panose="05000000000000000000" pitchFamily="2" charset="2"/>
              </a:rPr>
              <a:t>vrijdag</a:t>
            </a:r>
            <a:r>
              <a:rPr lang="en-US" sz="1700" dirty="0">
                <a:sym typeface="Wingdings" panose="05000000000000000000" pitchFamily="2" charset="2"/>
              </a:rPr>
              <a:t> 31 </a:t>
            </a:r>
            <a:r>
              <a:rPr lang="en-US" sz="1700" dirty="0" err="1">
                <a:sym typeface="Wingdings" panose="05000000000000000000" pitchFamily="2" charset="2"/>
              </a:rPr>
              <a:t>maart</a:t>
            </a:r>
            <a:r>
              <a:rPr lang="en-US" sz="1700" dirty="0">
                <a:sym typeface="Wingdings" panose="05000000000000000000" pitchFamily="2" charset="2"/>
              </a:rPr>
              <a:t> </a:t>
            </a:r>
            <a:r>
              <a:rPr lang="en-US" sz="1700" dirty="0" err="1">
                <a:sym typeface="Wingdings" panose="05000000000000000000" pitchFamily="2" charset="2"/>
              </a:rPr>
              <a:t>voo</a:t>
            </a:r>
            <a:r>
              <a:rPr lang="en-US" sz="1700" dirty="0">
                <a:sym typeface="Wingdings" panose="05000000000000000000" pitchFamily="2" charset="2"/>
              </a:rPr>
              <a:t> 23:59</a:t>
            </a:r>
          </a:p>
          <a:p>
            <a:pPr marL="342900" indent="-228600">
              <a:buFont typeface="Arial" panose="020B0604020202020204" pitchFamily="34" charset="0"/>
              <a:buChar char="•"/>
            </a:pPr>
            <a:r>
              <a:rPr lang="en-US" sz="1700" dirty="0" err="1">
                <a:sym typeface="Wingdings" panose="05000000000000000000" pitchFamily="2" charset="2"/>
              </a:rPr>
              <a:t>W.v.t.t.k</a:t>
            </a:r>
            <a:r>
              <a:rPr lang="en-US" sz="1700" dirty="0">
                <a:sym typeface="Wingdings" panose="05000000000000000000" pitchFamily="2" charset="2"/>
              </a:rPr>
              <a:t>.</a:t>
            </a:r>
            <a:endParaRPr lang="en-US" sz="1700" dirty="0"/>
          </a:p>
        </p:txBody>
      </p:sp>
      <p:pic>
        <p:nvPicPr>
          <p:cNvPr id="1028" name="Picture 4" descr="Week van de lentekriebels - wat kun je als ouder verwachten? - Ouders &amp;  Onderwijs">
            <a:extLst>
              <a:ext uri="{FF2B5EF4-FFF2-40B4-BE49-F238E27FC236}">
                <a16:creationId xmlns:a16="http://schemas.microsoft.com/office/drawing/2014/main" id="{3A174A06-D904-81A3-F4E2-9455F3B1A7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487329"/>
            <a:ext cx="6903720" cy="388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80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522E2-C71E-7249-0FE8-D5AD67908BAD}"/>
              </a:ext>
            </a:extLst>
          </p:cNvPr>
          <p:cNvSpPr>
            <a:spLocks noGrp="1"/>
          </p:cNvSpPr>
          <p:nvPr>
            <p:ph type="title"/>
          </p:nvPr>
        </p:nvSpPr>
        <p:spPr>
          <a:xfrm>
            <a:off x="838200" y="18255"/>
            <a:ext cx="10515600" cy="983231"/>
          </a:xfrm>
        </p:spPr>
        <p:txBody>
          <a:bodyPr/>
          <a:lstStyle/>
          <a:p>
            <a:pPr algn="ctr"/>
            <a:r>
              <a:rPr lang="nl-NL" b="1" dirty="0"/>
              <a:t>Reflectie naar de stagebegeleider</a:t>
            </a:r>
          </a:p>
        </p:txBody>
      </p:sp>
      <p:sp>
        <p:nvSpPr>
          <p:cNvPr id="3" name="Tijdelijke aanduiding voor inhoud 2">
            <a:extLst>
              <a:ext uri="{FF2B5EF4-FFF2-40B4-BE49-F238E27FC236}">
                <a16:creationId xmlns:a16="http://schemas.microsoft.com/office/drawing/2014/main" id="{99981AE9-7904-6562-3AD1-AF725DD31064}"/>
              </a:ext>
            </a:extLst>
          </p:cNvPr>
          <p:cNvSpPr>
            <a:spLocks noGrp="1"/>
          </p:cNvSpPr>
          <p:nvPr>
            <p:ph idx="1"/>
          </p:nvPr>
        </p:nvSpPr>
        <p:spPr>
          <a:xfrm>
            <a:off x="838200" y="1314994"/>
            <a:ext cx="10515600" cy="4861969"/>
          </a:xfrm>
        </p:spPr>
        <p:txBody>
          <a:bodyPr>
            <a:normAutofit lnSpcReduction="10000"/>
          </a:bodyPr>
          <a:lstStyle/>
          <a:p>
            <a:pPr marL="0" indent="0">
              <a:buNone/>
            </a:pPr>
            <a:r>
              <a:rPr lang="nl-NL" b="1" dirty="0"/>
              <a:t>Het is weer tijd voor de 2-wekelijkse reflectie, op welke vragen ga je antwoord geven?</a:t>
            </a:r>
          </a:p>
          <a:p>
            <a:r>
              <a:rPr lang="nl-NL" dirty="0"/>
              <a:t>Hoe gaat het met je op stage? </a:t>
            </a:r>
            <a:endParaRPr lang="nl-NL" b="1" dirty="0"/>
          </a:p>
          <a:p>
            <a:r>
              <a:rPr lang="nl-NL" dirty="0"/>
              <a:t>Is er nog iets dat je bent vergeten te benoemen/vertellen tijdens de tussenbeoordeling?</a:t>
            </a:r>
          </a:p>
          <a:p>
            <a:r>
              <a:rPr lang="nl-NL" dirty="0"/>
              <a:t>Wat zijn werkzaamheden/activiteiten die je nog graag zou willen doen op stage?</a:t>
            </a:r>
          </a:p>
          <a:p>
            <a:r>
              <a:rPr lang="nl-NL" dirty="0"/>
              <a:t>Wat zijn dingen/zaken die je hebt geleerd die helpen bij je persoonlijke ontwikkeling?</a:t>
            </a:r>
          </a:p>
          <a:p>
            <a:r>
              <a:rPr lang="nl-NL" dirty="0"/>
              <a:t>Wie durft er te beloven dat hij/zij nooit meer te laat komt (want op stage komen jullie nooit de laat</a:t>
            </a:r>
            <a:r>
              <a:rPr lang="nl-NL" dirty="0">
                <a:sym typeface="Wingdings" panose="05000000000000000000" pitchFamily="2" charset="2"/>
              </a:rPr>
              <a:t>)?</a:t>
            </a:r>
            <a:endParaRPr lang="nl-NL" dirty="0"/>
          </a:p>
        </p:txBody>
      </p:sp>
    </p:spTree>
    <p:extLst>
      <p:ext uri="{BB962C8B-B14F-4D97-AF65-F5344CB8AC3E}">
        <p14:creationId xmlns:p14="http://schemas.microsoft.com/office/powerpoint/2010/main" val="274304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3CC80-9280-B74F-DCE6-B540CC4F3AD5}"/>
              </a:ext>
            </a:extLst>
          </p:cNvPr>
          <p:cNvSpPr>
            <a:spLocks noGrp="1"/>
          </p:cNvSpPr>
          <p:nvPr>
            <p:ph type="title"/>
          </p:nvPr>
        </p:nvSpPr>
        <p:spPr>
          <a:xfrm>
            <a:off x="838200" y="18255"/>
            <a:ext cx="10515600" cy="1139985"/>
          </a:xfrm>
        </p:spPr>
        <p:txBody>
          <a:bodyPr>
            <a:normAutofit fontScale="90000"/>
          </a:bodyPr>
          <a:lstStyle/>
          <a:p>
            <a:pPr algn="ctr"/>
            <a:r>
              <a:rPr lang="en-US" sz="4400" b="1" dirty="0" err="1"/>
              <a:t>Bedanken</a:t>
            </a:r>
            <a:r>
              <a:rPr lang="en-US" sz="4400" b="1" dirty="0"/>
              <a:t>/</a:t>
            </a:r>
            <a:r>
              <a:rPr lang="en-US" sz="4400" b="1" dirty="0" err="1"/>
              <a:t>netwerken</a:t>
            </a:r>
            <a:r>
              <a:rPr lang="en-US" sz="4400" b="1" dirty="0"/>
              <a:t> van de </a:t>
            </a:r>
            <a:r>
              <a:rPr lang="en-US" sz="4400" b="1" dirty="0" err="1"/>
              <a:t>praktijkbegeleider</a:t>
            </a:r>
            <a:br>
              <a:rPr lang="en-US" sz="4400" dirty="0"/>
            </a:br>
            <a:endParaRPr lang="nl-NL" dirty="0"/>
          </a:p>
        </p:txBody>
      </p:sp>
      <p:sp>
        <p:nvSpPr>
          <p:cNvPr id="3" name="Tijdelijke aanduiding voor inhoud 2">
            <a:extLst>
              <a:ext uri="{FF2B5EF4-FFF2-40B4-BE49-F238E27FC236}">
                <a16:creationId xmlns:a16="http://schemas.microsoft.com/office/drawing/2014/main" id="{601E9CA1-8650-3363-645C-CFDBDE6E4E4C}"/>
              </a:ext>
            </a:extLst>
          </p:cNvPr>
          <p:cNvSpPr>
            <a:spLocks noGrp="1"/>
          </p:cNvSpPr>
          <p:nvPr>
            <p:ph idx="1"/>
          </p:nvPr>
        </p:nvSpPr>
        <p:spPr>
          <a:xfrm>
            <a:off x="838200" y="661852"/>
            <a:ext cx="10515600" cy="5018723"/>
          </a:xfrm>
        </p:spPr>
        <p:txBody>
          <a:bodyPr/>
          <a:lstStyle/>
          <a:p>
            <a:pPr marL="0" indent="0">
              <a:buNone/>
            </a:pPr>
            <a:r>
              <a:rPr lang="nl-NL" dirty="0"/>
              <a:t>Het is erg belangrijk om de praktijkbegeleider te bedanken voor de tijd en moeite die hij/zij tijdens je stage aan je heeft gespendeerd. Maar hoe doe je dat?</a:t>
            </a:r>
          </a:p>
          <a:p>
            <a:pPr marL="0" indent="0">
              <a:buNone/>
            </a:pPr>
            <a:endParaRPr lang="nl-NL" dirty="0"/>
          </a:p>
        </p:txBody>
      </p:sp>
      <p:pic>
        <p:nvPicPr>
          <p:cNvPr id="2050" name="Picture 2" descr="Vrolijke boeket | Boeket bezorgen | Uwbloemenman.nl">
            <a:extLst>
              <a:ext uri="{FF2B5EF4-FFF2-40B4-BE49-F238E27FC236}">
                <a16:creationId xmlns:a16="http://schemas.microsoft.com/office/drawing/2014/main" id="{10F3B114-A59A-9CAC-CDA4-EDBFAC6BF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592" y="1470919"/>
            <a:ext cx="2953407" cy="19930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ocoladereep - Je Wordt Bedankt!">
            <a:extLst>
              <a:ext uri="{FF2B5EF4-FFF2-40B4-BE49-F238E27FC236}">
                <a16:creationId xmlns:a16="http://schemas.microsoft.com/office/drawing/2014/main" id="{F40F8390-AC9D-4004-BFF2-42C9DB672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141" y="4078014"/>
            <a:ext cx="2089588" cy="27617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dankt dat je me laat groeien - bedankje zaden in linnenzakje.">
            <a:extLst>
              <a:ext uri="{FF2B5EF4-FFF2-40B4-BE49-F238E27FC236}">
                <a16:creationId xmlns:a16="http://schemas.microsoft.com/office/drawing/2014/main" id="{6A56C6C2-CAAF-4550-4118-5BEFF1133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472" y="3762703"/>
            <a:ext cx="1924872" cy="30952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e schrijf je de ultieme liefdesbrief? | Schrijven Online">
            <a:extLst>
              <a:ext uri="{FF2B5EF4-FFF2-40B4-BE49-F238E27FC236}">
                <a16:creationId xmlns:a16="http://schemas.microsoft.com/office/drawing/2014/main" id="{6ABBD4FC-15E0-7B63-4949-5F0A41232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729" y="3762702"/>
            <a:ext cx="3476297" cy="30952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E614A6B-426E-42CA-DBBE-99038629F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6344" y="3428998"/>
            <a:ext cx="3205655" cy="33956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rabant houdoe en bedankt shirt Goedkope ...">
            <a:extLst>
              <a:ext uri="{FF2B5EF4-FFF2-40B4-BE49-F238E27FC236}">
                <a16:creationId xmlns:a16="http://schemas.microsoft.com/office/drawing/2014/main" id="{92A78867-9854-5869-C6B6-2A5C8D789E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4027" y="1491946"/>
            <a:ext cx="2715282" cy="223738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edankt kaart grappig tenkjoe versie muts">
            <a:extLst>
              <a:ext uri="{FF2B5EF4-FFF2-40B4-BE49-F238E27FC236}">
                <a16:creationId xmlns:a16="http://schemas.microsoft.com/office/drawing/2014/main" id="{74D1FCFB-E4EA-F534-4073-8572C07BEF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7729" y="1495879"/>
            <a:ext cx="3476297" cy="226682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omantisch dineren | Cadeaubon.nl">
            <a:extLst>
              <a:ext uri="{FF2B5EF4-FFF2-40B4-BE49-F238E27FC236}">
                <a16:creationId xmlns:a16="http://schemas.microsoft.com/office/drawing/2014/main" id="{3431A4B6-0B54-6755-6818-83AAE8644B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2" y="1965434"/>
            <a:ext cx="3639040" cy="257434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Escape boek - deel 1 - Ivan Tapia &amp; Linde Montse - Kinderboeken.nl">
            <a:extLst>
              <a:ext uri="{FF2B5EF4-FFF2-40B4-BE49-F238E27FC236}">
                <a16:creationId xmlns:a16="http://schemas.microsoft.com/office/drawing/2014/main" id="{B66A2124-0F62-F393-C72B-C5E261A93E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881" y="4539783"/>
            <a:ext cx="1755529" cy="231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9E5A70-D7E7-61E6-63AD-FC5533BBD746}"/>
              </a:ext>
            </a:extLst>
          </p:cNvPr>
          <p:cNvSpPr>
            <a:spLocks noGrp="1"/>
          </p:cNvSpPr>
          <p:nvPr>
            <p:ph type="title"/>
          </p:nvPr>
        </p:nvSpPr>
        <p:spPr>
          <a:xfrm>
            <a:off x="838200" y="365125"/>
            <a:ext cx="10515600" cy="1306443"/>
          </a:xfrm>
        </p:spPr>
        <p:txBody>
          <a:bodyPr>
            <a:normAutofit/>
          </a:bodyPr>
          <a:lstStyle/>
          <a:p>
            <a:r>
              <a:rPr lang="nl-NL" sz="4000" b="1"/>
              <a:t>Inplannen eindbeoordeling stage</a:t>
            </a:r>
            <a:br>
              <a:rPr lang="nl-NL" sz="4000" b="1"/>
            </a:br>
            <a:endParaRPr lang="nl-NL" sz="4000" b="1"/>
          </a:p>
        </p:txBody>
      </p:sp>
      <p:sp>
        <p:nvSpPr>
          <p:cNvPr id="3" name="Tijdelijke aanduiding voor inhoud 2">
            <a:extLst>
              <a:ext uri="{FF2B5EF4-FFF2-40B4-BE49-F238E27FC236}">
                <a16:creationId xmlns:a16="http://schemas.microsoft.com/office/drawing/2014/main" id="{CB646E2A-B93A-6C6C-68D7-0787AC06BE76}"/>
              </a:ext>
            </a:extLst>
          </p:cNvPr>
          <p:cNvSpPr>
            <a:spLocks noGrp="1"/>
          </p:cNvSpPr>
          <p:nvPr>
            <p:ph idx="1"/>
          </p:nvPr>
        </p:nvSpPr>
        <p:spPr>
          <a:xfrm>
            <a:off x="838200" y="1825625"/>
            <a:ext cx="4152774" cy="4303464"/>
          </a:xfrm>
        </p:spPr>
        <p:txBody>
          <a:bodyPr>
            <a:normAutofit fontScale="92500" lnSpcReduction="10000"/>
          </a:bodyPr>
          <a:lstStyle/>
          <a:p>
            <a:pPr marL="0" indent="0">
              <a:buNone/>
            </a:pPr>
            <a:r>
              <a:rPr lang="nl-NL" sz="1900" dirty="0"/>
              <a:t>Het is de bedoeling dat je de eindbeoordeling samen doet met je praktijkbegeleider. Vanuit school is niemand hierbij, tenzij er iets is gebeurd op stage.</a:t>
            </a:r>
          </a:p>
          <a:p>
            <a:r>
              <a:rPr lang="nl-NL" sz="1900" dirty="0"/>
              <a:t>Invullen op hetzelfde formulier als de tussenbeoordeling</a:t>
            </a:r>
          </a:p>
          <a:p>
            <a:r>
              <a:rPr lang="nl-NL" sz="1900" dirty="0"/>
              <a:t>Plan het </a:t>
            </a:r>
            <a:r>
              <a:rPr lang="nl-NL" sz="1900" dirty="0" err="1"/>
              <a:t>optijd</a:t>
            </a:r>
            <a:r>
              <a:rPr lang="nl-NL" sz="1900" dirty="0"/>
              <a:t> in (gedurende je stageperiode </a:t>
            </a:r>
            <a:r>
              <a:rPr lang="nl-NL" sz="1900" dirty="0">
                <a:sym typeface="Wingdings" panose="05000000000000000000" pitchFamily="2" charset="2"/>
              </a:rPr>
              <a:t> ergens in de laatste twee weken)</a:t>
            </a:r>
          </a:p>
          <a:p>
            <a:r>
              <a:rPr lang="nl-NL" sz="1900" dirty="0">
                <a:sym typeface="Wingdings" panose="05000000000000000000" pitchFamily="2" charset="2"/>
              </a:rPr>
              <a:t>Vul het formulier compleet in (zie afbeelding hiernaast) </a:t>
            </a:r>
          </a:p>
          <a:p>
            <a:r>
              <a:rPr lang="nl-NL" sz="1900" dirty="0">
                <a:sym typeface="Wingdings" panose="05000000000000000000" pitchFamily="2" charset="2"/>
              </a:rPr>
              <a:t>Je levert het formulier in (beide kanten) bij administratie, met in de CC mij en Valerie!</a:t>
            </a:r>
          </a:p>
          <a:p>
            <a:r>
              <a:rPr lang="nl-NL" sz="1900" dirty="0">
                <a:sym typeface="Wingdings" panose="05000000000000000000" pitchFamily="2" charset="2"/>
              </a:rPr>
              <a:t>Vragen hierover, stel ze!</a:t>
            </a:r>
            <a:endParaRPr lang="nl-NL" sz="1900" dirty="0"/>
          </a:p>
        </p:txBody>
      </p:sp>
      <p:pic>
        <p:nvPicPr>
          <p:cNvPr id="5" name="Afbeelding 4">
            <a:extLst>
              <a:ext uri="{FF2B5EF4-FFF2-40B4-BE49-F238E27FC236}">
                <a16:creationId xmlns:a16="http://schemas.microsoft.com/office/drawing/2014/main" id="{DCF8DAE3-B092-B592-E2B6-70037EBDEAEB}"/>
              </a:ext>
            </a:extLst>
          </p:cNvPr>
          <p:cNvPicPr>
            <a:picLocks noChangeAspect="1"/>
          </p:cNvPicPr>
          <p:nvPr/>
        </p:nvPicPr>
        <p:blipFill rotWithShape="1">
          <a:blip r:embed="rId2"/>
          <a:srcRect r="2" b="770"/>
          <a:stretch/>
        </p:blipFill>
        <p:spPr>
          <a:xfrm>
            <a:off x="5183500" y="1904282"/>
            <a:ext cx="6170299" cy="4224808"/>
          </a:xfrm>
          <a:prstGeom prst="rect">
            <a:avLst/>
          </a:prstGeom>
        </p:spPr>
      </p:pic>
    </p:spTree>
    <p:extLst>
      <p:ext uri="{BB962C8B-B14F-4D97-AF65-F5344CB8AC3E}">
        <p14:creationId xmlns:p14="http://schemas.microsoft.com/office/powerpoint/2010/main" val="6635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EB55C-8564-B62A-6822-19C034529285}"/>
              </a:ext>
            </a:extLst>
          </p:cNvPr>
          <p:cNvSpPr>
            <a:spLocks noGrp="1"/>
          </p:cNvSpPr>
          <p:nvPr>
            <p:ph type="title"/>
          </p:nvPr>
        </p:nvSpPr>
        <p:spPr>
          <a:xfrm>
            <a:off x="481013" y="3752849"/>
            <a:ext cx="3290887" cy="2452687"/>
          </a:xfrm>
        </p:spPr>
        <p:txBody>
          <a:bodyPr anchor="ctr">
            <a:normAutofit/>
          </a:bodyPr>
          <a:lstStyle/>
          <a:p>
            <a:pPr algn="ctr"/>
            <a:r>
              <a:rPr lang="nl-NL" sz="3600" b="1" dirty="0"/>
              <a:t>Stage lopen LJ2 – P1</a:t>
            </a:r>
          </a:p>
        </p:txBody>
      </p:sp>
      <p:pic>
        <p:nvPicPr>
          <p:cNvPr id="5" name="Afbeelding 4">
            <a:extLst>
              <a:ext uri="{FF2B5EF4-FFF2-40B4-BE49-F238E27FC236}">
                <a16:creationId xmlns:a16="http://schemas.microsoft.com/office/drawing/2014/main" id="{AF1120A4-5A6B-9F0F-AB20-FE2D73A41E1B}"/>
              </a:ext>
            </a:extLst>
          </p:cNvPr>
          <p:cNvPicPr>
            <a:picLocks noChangeAspect="1"/>
          </p:cNvPicPr>
          <p:nvPr/>
        </p:nvPicPr>
        <p:blipFill rotWithShape="1">
          <a:blip r:embed="rId2"/>
          <a:srcRect t="8396" b="3011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0334353F-9437-14C7-9FEF-CC580B188314}"/>
              </a:ext>
            </a:extLst>
          </p:cNvPr>
          <p:cNvSpPr>
            <a:spLocks noGrp="1"/>
          </p:cNvSpPr>
          <p:nvPr>
            <p:ph idx="1"/>
          </p:nvPr>
        </p:nvSpPr>
        <p:spPr>
          <a:xfrm>
            <a:off x="4225574" y="4015609"/>
            <a:ext cx="7485413" cy="2452687"/>
          </a:xfrm>
        </p:spPr>
        <p:txBody>
          <a:bodyPr anchor="ctr">
            <a:normAutofit fontScale="77500" lnSpcReduction="20000"/>
          </a:bodyPr>
          <a:lstStyle/>
          <a:p>
            <a:pPr marL="0" indent="0">
              <a:buNone/>
            </a:pPr>
            <a:r>
              <a:rPr lang="nl-NL" sz="2100" b="1" dirty="0"/>
              <a:t>Hoe zit dit?</a:t>
            </a:r>
          </a:p>
          <a:p>
            <a:pPr>
              <a:buFont typeface="Wingdings" panose="05000000000000000000" pitchFamily="2" charset="2"/>
              <a:buChar char="à"/>
            </a:pPr>
            <a:r>
              <a:rPr lang="nl-NL" sz="2100" dirty="0">
                <a:sym typeface="Wingdings" panose="05000000000000000000" pitchFamily="2" charset="2"/>
              </a:rPr>
              <a:t>Stageperiode is van dinsdag 5 september tot en met 10 november.</a:t>
            </a:r>
          </a:p>
          <a:p>
            <a:pPr>
              <a:buFont typeface="Wingdings" panose="05000000000000000000" pitchFamily="2" charset="2"/>
              <a:buChar char="à"/>
            </a:pPr>
            <a:r>
              <a:rPr lang="nl-NL" sz="2100" dirty="0">
                <a:sym typeface="Wingdings" panose="05000000000000000000" pitchFamily="2" charset="2"/>
              </a:rPr>
              <a:t>In deze periode loop je 288 uur stage. Op maandag heb je terugkomdag op school voor het keuzedeel. Hoe je dus de dagen invult en welke dagen je stage loopt is aan jou.</a:t>
            </a:r>
          </a:p>
          <a:p>
            <a:pPr>
              <a:buFont typeface="Wingdings" panose="05000000000000000000" pitchFamily="2" charset="2"/>
              <a:buChar char="à"/>
            </a:pPr>
            <a:r>
              <a:rPr lang="nl-NL" sz="2100" dirty="0">
                <a:sym typeface="Wingdings" panose="05000000000000000000" pitchFamily="2" charset="2"/>
              </a:rPr>
              <a:t>De vereiste voor een stagebedrijf is dat het op stagemarkt moet staan en dat er een koppeling is met het keuzedeel/specialiteit  heb je hier vragen over stel ze aan mij!</a:t>
            </a:r>
          </a:p>
          <a:p>
            <a:pPr>
              <a:buFont typeface="Wingdings" panose="05000000000000000000" pitchFamily="2" charset="2"/>
              <a:buChar char="à"/>
            </a:pPr>
            <a:r>
              <a:rPr lang="nl-NL" sz="2100" dirty="0">
                <a:sym typeface="Wingdings" panose="05000000000000000000" pitchFamily="2" charset="2"/>
              </a:rPr>
              <a:t>Begin op tijd met solliciteren en benaderen, </a:t>
            </a:r>
            <a:r>
              <a:rPr lang="nl-NL" sz="2100" b="1" dirty="0">
                <a:sym typeface="Wingdings" panose="05000000000000000000" pitchFamily="2" charset="2"/>
              </a:rPr>
              <a:t>afspraak voor 7 juli </a:t>
            </a:r>
            <a:r>
              <a:rPr lang="nl-NL" sz="2100" dirty="0">
                <a:sym typeface="Wingdings" panose="05000000000000000000" pitchFamily="2" charset="2"/>
              </a:rPr>
              <a:t>een stageplaats check hebt!!! Waarom?  ik ben één maand in Panama en daar raak ik Teams niet aan</a:t>
            </a:r>
          </a:p>
          <a:p>
            <a:pPr>
              <a:buFont typeface="Wingdings" panose="05000000000000000000" pitchFamily="2" charset="2"/>
              <a:buChar char="à"/>
            </a:pPr>
            <a:endParaRPr lang="nl-NL" sz="1800" dirty="0">
              <a:sym typeface="Wingdings" panose="05000000000000000000" pitchFamily="2" charset="2"/>
            </a:endParaRPr>
          </a:p>
          <a:p>
            <a:pPr>
              <a:buFont typeface="Wingdings" panose="05000000000000000000" pitchFamily="2" charset="2"/>
              <a:buChar char="à"/>
            </a:pPr>
            <a:endParaRPr lang="nl-NL" sz="1800" dirty="0"/>
          </a:p>
        </p:txBody>
      </p:sp>
    </p:spTree>
    <p:extLst>
      <p:ext uri="{BB962C8B-B14F-4D97-AF65-F5344CB8AC3E}">
        <p14:creationId xmlns:p14="http://schemas.microsoft.com/office/powerpoint/2010/main" val="221103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74A30-F063-18E5-A84E-462F6E86B925}"/>
              </a:ext>
            </a:extLst>
          </p:cNvPr>
          <p:cNvSpPr>
            <a:spLocks noGrp="1"/>
          </p:cNvSpPr>
          <p:nvPr>
            <p:ph type="title"/>
          </p:nvPr>
        </p:nvSpPr>
        <p:spPr>
          <a:xfrm>
            <a:off x="838200" y="174172"/>
            <a:ext cx="10515600" cy="1097279"/>
          </a:xfrm>
        </p:spPr>
        <p:txBody>
          <a:bodyPr>
            <a:normAutofit fontScale="90000"/>
          </a:bodyPr>
          <a:lstStyle/>
          <a:p>
            <a:pPr algn="ctr"/>
            <a:r>
              <a:rPr lang="nl-NL" b="1" dirty="0"/>
              <a:t>Planning: Doorwerken en afmaken van LA3, Deadline vrijdag 31 maart voor 23:59 uur</a:t>
            </a:r>
          </a:p>
        </p:txBody>
      </p:sp>
      <p:sp>
        <p:nvSpPr>
          <p:cNvPr id="3" name="Tekstvak 2">
            <a:extLst>
              <a:ext uri="{FF2B5EF4-FFF2-40B4-BE49-F238E27FC236}">
                <a16:creationId xmlns:a16="http://schemas.microsoft.com/office/drawing/2014/main" id="{01DAF6D3-B395-4841-58AD-EEFAB3C56F6E}"/>
              </a:ext>
            </a:extLst>
          </p:cNvPr>
          <p:cNvSpPr txBox="1"/>
          <p:nvPr/>
        </p:nvSpPr>
        <p:spPr>
          <a:xfrm>
            <a:off x="838199" y="1434353"/>
            <a:ext cx="10515601" cy="2585323"/>
          </a:xfrm>
          <a:prstGeom prst="rect">
            <a:avLst/>
          </a:prstGeom>
          <a:noFill/>
        </p:spPr>
        <p:txBody>
          <a:bodyPr wrap="square" rtlCol="0">
            <a:spAutoFit/>
          </a:bodyPr>
          <a:lstStyle/>
          <a:p>
            <a:pPr algn="ctr"/>
            <a:r>
              <a:rPr lang="nl-NL" b="1" dirty="0"/>
              <a:t>+ Feedback LA2 doorsturen naar mij en de desbetreffende persoon (voor vanavond 23:59 uur)</a:t>
            </a:r>
            <a:endParaRPr lang="nl-NL" dirty="0"/>
          </a:p>
          <a:p>
            <a:pPr algn="ctr"/>
            <a:r>
              <a:rPr lang="nl-NL" dirty="0"/>
              <a:t>Nu heb ik feedback gekregen van:</a:t>
            </a:r>
          </a:p>
          <a:p>
            <a:pPr marL="285750" indent="-285750" algn="ctr">
              <a:buFontTx/>
              <a:buChar char="-"/>
            </a:pPr>
            <a:r>
              <a:rPr lang="nl-NL" dirty="0"/>
              <a:t>Merel</a:t>
            </a:r>
          </a:p>
          <a:p>
            <a:pPr marL="285750" indent="-285750" algn="ctr">
              <a:buFontTx/>
              <a:buChar char="-"/>
            </a:pPr>
            <a:r>
              <a:rPr lang="nl-NL" dirty="0"/>
              <a:t>Ole</a:t>
            </a:r>
          </a:p>
          <a:p>
            <a:pPr marL="285750" indent="-285750" algn="ctr">
              <a:buFontTx/>
              <a:buChar char="-"/>
            </a:pPr>
            <a:r>
              <a:rPr lang="nl-NL" dirty="0"/>
              <a:t>Esmee</a:t>
            </a:r>
          </a:p>
          <a:p>
            <a:pPr marL="285750" indent="-285750" algn="ctr">
              <a:buFontTx/>
              <a:buChar char="-"/>
            </a:pPr>
            <a:r>
              <a:rPr lang="nl-NL" dirty="0"/>
              <a:t>Sven</a:t>
            </a:r>
          </a:p>
          <a:p>
            <a:pPr marL="285750" indent="-285750" algn="ctr">
              <a:buFontTx/>
              <a:buChar char="-"/>
            </a:pPr>
            <a:r>
              <a:rPr lang="nl-NL" dirty="0"/>
              <a:t>Lieke</a:t>
            </a:r>
          </a:p>
          <a:p>
            <a:pPr marL="285750" indent="-285750" algn="ctr">
              <a:buFontTx/>
              <a:buChar char="-"/>
            </a:pPr>
            <a:r>
              <a:rPr lang="nl-NL" dirty="0"/>
              <a:t>Daan D.</a:t>
            </a:r>
          </a:p>
          <a:p>
            <a:pPr algn="ctr"/>
            <a:endParaRPr lang="nl-NL" dirty="0"/>
          </a:p>
        </p:txBody>
      </p:sp>
    </p:spTree>
    <p:extLst>
      <p:ext uri="{BB962C8B-B14F-4D97-AF65-F5344CB8AC3E}">
        <p14:creationId xmlns:p14="http://schemas.microsoft.com/office/powerpoint/2010/main" val="25409913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88B72-9F53-4EBD-8B34-30936EA0A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188E92-DDB6-48BE-B45B-BED225A7DF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452</Words>
  <Application>Microsoft Office PowerPoint</Application>
  <PresentationFormat>Breedbeeld</PresentationFormat>
  <Paragraphs>40</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Wingdings</vt:lpstr>
      <vt:lpstr>Kantoorthema</vt:lpstr>
      <vt:lpstr>LJ1 Stagebegeleiding les P3 - week 7</vt:lpstr>
      <vt:lpstr>Reflectie naar de stagebegeleider</vt:lpstr>
      <vt:lpstr>Bedanken/netwerken van de praktijkbegeleider </vt:lpstr>
      <vt:lpstr>Inplannen eindbeoordeling stage </vt:lpstr>
      <vt:lpstr>Stage lopen LJ2 – P1</vt:lpstr>
      <vt:lpstr>Planning: Doorwerken en afmaken van LA3, Deadline vrijdag 31 maart voor 23:59 uur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LJ1 Stagebegeleiding les P3 - week 7</dc:title>
  <dc:creator>Steven Linkels</dc:creator>
  <cp:lastModifiedBy>Steven Linkels</cp:lastModifiedBy>
  <cp:revision>1</cp:revision>
  <dcterms:created xsi:type="dcterms:W3CDTF">2023-03-24T12:38:56Z</dcterms:created>
  <dcterms:modified xsi:type="dcterms:W3CDTF">2023-03-27T09:01:38Z</dcterms:modified>
</cp:coreProperties>
</file>