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1" autoAdjust="0"/>
  </p:normalViewPr>
  <p:slideViewPr>
    <p:cSldViewPr>
      <p:cViewPr>
        <p:scale>
          <a:sx n="66" d="100"/>
          <a:sy n="66" d="100"/>
        </p:scale>
        <p:origin x="-1506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0B57-E248-485D-9285-E37DD0FD9191}" type="datetimeFigureOut">
              <a:rPr lang="nl-NL" smtClean="0"/>
              <a:t>1-3-2015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EB47-F8DE-4D66-B143-FCB63DB600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149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0B57-E248-485D-9285-E37DD0FD9191}" type="datetimeFigureOut">
              <a:rPr lang="nl-NL" smtClean="0"/>
              <a:t>1-3-2015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EB47-F8DE-4D66-B143-FCB63DB600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457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0B57-E248-485D-9285-E37DD0FD9191}" type="datetimeFigureOut">
              <a:rPr lang="nl-NL" smtClean="0"/>
              <a:t>1-3-2015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EB47-F8DE-4D66-B143-FCB63DB600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346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0B57-E248-485D-9285-E37DD0FD9191}" type="datetimeFigureOut">
              <a:rPr lang="nl-NL" smtClean="0"/>
              <a:t>1-3-2015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EB47-F8DE-4D66-B143-FCB63DB600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5386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0B57-E248-485D-9285-E37DD0FD9191}" type="datetimeFigureOut">
              <a:rPr lang="nl-NL" smtClean="0"/>
              <a:t>1-3-2015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EB47-F8DE-4D66-B143-FCB63DB600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2889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0B57-E248-485D-9285-E37DD0FD9191}" type="datetimeFigureOut">
              <a:rPr lang="nl-NL" smtClean="0"/>
              <a:t>1-3-2015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EB47-F8DE-4D66-B143-FCB63DB600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358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0B57-E248-485D-9285-E37DD0FD9191}" type="datetimeFigureOut">
              <a:rPr lang="nl-NL" smtClean="0"/>
              <a:t>1-3-2015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EB47-F8DE-4D66-B143-FCB63DB600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2832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0B57-E248-485D-9285-E37DD0FD9191}" type="datetimeFigureOut">
              <a:rPr lang="nl-NL" smtClean="0"/>
              <a:t>1-3-2015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EB47-F8DE-4D66-B143-FCB63DB600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8261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0B57-E248-485D-9285-E37DD0FD9191}" type="datetimeFigureOut">
              <a:rPr lang="nl-NL" smtClean="0"/>
              <a:t>1-3-2015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EB47-F8DE-4D66-B143-FCB63DB600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2772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0B57-E248-485D-9285-E37DD0FD9191}" type="datetimeFigureOut">
              <a:rPr lang="nl-NL" smtClean="0"/>
              <a:t>1-3-2015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EB47-F8DE-4D66-B143-FCB63DB600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8290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0B57-E248-485D-9285-E37DD0FD9191}" type="datetimeFigureOut">
              <a:rPr lang="nl-NL" smtClean="0"/>
              <a:t>1-3-2015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EB47-F8DE-4D66-B143-FCB63DB600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9243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A0B57-E248-485D-9285-E37DD0FD9191}" type="datetimeFigureOut">
              <a:rPr lang="nl-NL" smtClean="0"/>
              <a:t>1-3-2015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3EB47-F8DE-4D66-B143-FCB63DB600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569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Hoofdstuk 9. Receptuur voor de tandartspraktijk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Tandartsassistent en medicatie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12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5" y="-153865"/>
            <a:ext cx="3975089" cy="70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-168064"/>
            <a:ext cx="4644008" cy="702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074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Recept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Tandartsassistent maakt recept klaar</a:t>
            </a:r>
          </a:p>
          <a:p>
            <a:r>
              <a:rPr lang="nl-NL" dirty="0" smtClean="0"/>
              <a:t>Tandarts zet digitale handtekening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3790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Welke gegevens moeten op een recept staan?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Naam, adres, (woon)plaats tandarts</a:t>
            </a:r>
          </a:p>
          <a:p>
            <a:r>
              <a:rPr lang="nl-NL" dirty="0" smtClean="0"/>
              <a:t>Datum </a:t>
            </a:r>
          </a:p>
          <a:p>
            <a:r>
              <a:rPr lang="nl-NL" dirty="0" smtClean="0"/>
              <a:t>Naam, sterkte, hoeveelheid, vorm geneesmiddel</a:t>
            </a:r>
          </a:p>
          <a:p>
            <a:r>
              <a:rPr lang="nl-NL" dirty="0" smtClean="0"/>
              <a:t>Hoe geneesmiddel te gebruiken</a:t>
            </a:r>
          </a:p>
          <a:p>
            <a:r>
              <a:rPr lang="nl-NL" dirty="0" smtClean="0"/>
              <a:t>Digitale handtekening, of paraaf</a:t>
            </a:r>
          </a:p>
          <a:p>
            <a:r>
              <a:rPr lang="nl-NL" dirty="0" smtClean="0"/>
              <a:t>Naam, adres, woonplaats patiënt</a:t>
            </a:r>
          </a:p>
          <a:p>
            <a:r>
              <a:rPr lang="nl-NL" dirty="0" smtClean="0"/>
              <a:t>(BSN + verzekeringsgegevens)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313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Afkortingen op een recept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Meeste afkomstig uit het Latijn</a:t>
            </a:r>
          </a:p>
          <a:p>
            <a:pPr lvl="1"/>
            <a:r>
              <a:rPr lang="nl-NL" dirty="0" smtClean="0"/>
              <a:t>Caps. = capsule		mg= </a:t>
            </a:r>
            <a:r>
              <a:rPr lang="nl-NL" dirty="0" smtClean="0"/>
              <a:t>milligram</a:t>
            </a:r>
            <a:endParaRPr lang="nl-NL" dirty="0" smtClean="0"/>
          </a:p>
          <a:p>
            <a:pPr lvl="1"/>
            <a:r>
              <a:rPr lang="nl-NL" dirty="0" smtClean="0"/>
              <a:t>Coll = mondspoeling	no. = aantal</a:t>
            </a:r>
          </a:p>
          <a:p>
            <a:pPr lvl="1"/>
            <a:r>
              <a:rPr lang="nl-NL" dirty="0"/>
              <a:t>d</a:t>
            </a:r>
            <a:r>
              <a:rPr lang="nl-NL" dirty="0" smtClean="0"/>
              <a:t>.d. = per dag			s. = schrijf</a:t>
            </a:r>
          </a:p>
          <a:p>
            <a:pPr lvl="1"/>
            <a:r>
              <a:rPr lang="nl-NL" dirty="0" err="1" smtClean="0"/>
              <a:t>D.t.d</a:t>
            </a:r>
            <a:r>
              <a:rPr lang="nl-NL" dirty="0" smtClean="0"/>
              <a:t>. = geef deze dosis	sol. = oplossing</a:t>
            </a:r>
          </a:p>
          <a:p>
            <a:pPr lvl="1"/>
            <a:r>
              <a:rPr lang="nl-NL" dirty="0"/>
              <a:t>f</a:t>
            </a:r>
            <a:r>
              <a:rPr lang="nl-NL" dirty="0" smtClean="0"/>
              <a:t>. = maak			</a:t>
            </a:r>
            <a:r>
              <a:rPr lang="nl-NL" dirty="0" err="1" smtClean="0"/>
              <a:t>supp</a:t>
            </a:r>
            <a:r>
              <a:rPr lang="nl-NL" dirty="0" smtClean="0"/>
              <a:t>. = zetpil</a:t>
            </a:r>
          </a:p>
          <a:p>
            <a:pPr lvl="1"/>
            <a:r>
              <a:rPr lang="nl-NL" dirty="0" smtClean="0"/>
              <a:t>m. = meng			tab. = tablet</a:t>
            </a:r>
          </a:p>
          <a:p>
            <a:pPr lvl="1"/>
            <a:r>
              <a:rPr lang="nl-NL" dirty="0" smtClean="0"/>
              <a:t>FNA = Formularium</a:t>
            </a:r>
          </a:p>
        </p:txBody>
      </p:sp>
    </p:spTree>
    <p:extLst>
      <p:ext uri="{BB962C8B-B14F-4D97-AF65-F5344CB8AC3E}">
        <p14:creationId xmlns:p14="http://schemas.microsoft.com/office/powerpoint/2010/main" val="365371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 van een recept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4486479"/>
              </p:ext>
            </p:extLst>
          </p:nvPr>
        </p:nvGraphicFramePr>
        <p:xfrm>
          <a:off x="1187624" y="1556792"/>
          <a:ext cx="5616624" cy="475252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5616624"/>
              </a:tblGrid>
              <a:tr h="4752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Dr. Slot</a:t>
                      </a:r>
                      <a:endParaRPr lang="nl-NL" sz="3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Visserstraat 28</a:t>
                      </a:r>
                      <a:endParaRPr lang="nl-NL" sz="3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9788 GE Groningen</a:t>
                      </a:r>
                      <a:endParaRPr lang="nl-NL" sz="3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Tel. 050-1234567</a:t>
                      </a:r>
                      <a:endParaRPr lang="nl-NL" sz="3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NL" sz="3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 maart 2015</a:t>
                      </a:r>
                      <a:endParaRPr lang="nl-NL" sz="3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NL" sz="3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NL" sz="3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R/ supp. Panadol 1000 mg no. 12</a:t>
                      </a:r>
                      <a:endParaRPr lang="nl-NL" sz="3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NL" sz="3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S. bij koorts 2 </a:t>
                      </a:r>
                      <a:r>
                        <a:rPr lang="nl-NL" sz="20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dd</a:t>
                      </a:r>
                      <a:r>
                        <a:rPr lang="nl-NL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1 </a:t>
                      </a:r>
                      <a:r>
                        <a:rPr lang="nl-NL" sz="20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supp</a:t>
                      </a:r>
                      <a:r>
                        <a:rPr lang="nl-NL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  <a:endParaRPr lang="nl-NL" sz="3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l-NL" sz="3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 b="1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HS</a:t>
                      </a:r>
                      <a:endParaRPr lang="nl-NL" sz="3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Dhr</a:t>
                      </a:r>
                      <a:r>
                        <a:rPr lang="nl-NL" sz="2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K. de </a:t>
                      </a:r>
                      <a:r>
                        <a:rPr lang="nl-NL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Water</a:t>
                      </a:r>
                      <a:endParaRPr lang="nl-NL" sz="3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24-09-1960</a:t>
                      </a:r>
                      <a:endParaRPr lang="nl-NL" sz="3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80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Planning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T</a:t>
            </a:r>
            <a:r>
              <a:rPr lang="nl-NL" smtClean="0"/>
              <a:t>aak </a:t>
            </a:r>
            <a:r>
              <a:rPr lang="nl-NL" dirty="0" smtClean="0"/>
              <a:t>9: vragen 9-13 pagina 50.</a:t>
            </a:r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68099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4558</TotalTime>
  <Words>100</Words>
  <Application>Microsoft Office PowerPoint</Application>
  <PresentationFormat>Diavoorstelling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Kantoorthema</vt:lpstr>
      <vt:lpstr>Hoofdstuk 9. Receptuur voor de tandartspraktijk</vt:lpstr>
      <vt:lpstr>PowerPoint-presentatie</vt:lpstr>
      <vt:lpstr>Recept</vt:lpstr>
      <vt:lpstr>Welke gegevens moeten op een recept staan?</vt:lpstr>
      <vt:lpstr>Afkortingen op een recept</vt:lpstr>
      <vt:lpstr>Voorbeeld van een recept</vt:lpstr>
      <vt:lpstr>Planning </vt:lpstr>
    </vt:vector>
  </TitlesOfParts>
  <Company>Noorderpoort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2. Doel en gebruik</dc:title>
  <dc:creator>Paula Scheltinga</dc:creator>
  <cp:lastModifiedBy>Paula Scheltinga</cp:lastModifiedBy>
  <cp:revision>36</cp:revision>
  <dcterms:created xsi:type="dcterms:W3CDTF">2013-05-15T09:30:35Z</dcterms:created>
  <dcterms:modified xsi:type="dcterms:W3CDTF">2015-03-01T19:06:10Z</dcterms:modified>
</cp:coreProperties>
</file>