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05DBB6-64A8-4709-9FA8-B5C3C636FCB1}" v="3" dt="2021-12-01T13:10:08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1875D9E6-DFD8-4017-AC26-6DBEBDA2F2B7}"/>
    <pc:docChg chg="modSld">
      <pc:chgData name="Marieke Drabbe" userId="b9b1a049-6b87-453c-9d4e-1b3ea0ffd634" providerId="ADAL" clId="{1875D9E6-DFD8-4017-AC26-6DBEBDA2F2B7}" dt="2021-08-29T15:16:37.776" v="73" actId="207"/>
      <pc:docMkLst>
        <pc:docMk/>
      </pc:docMkLst>
      <pc:sldChg chg="addSp delSp modSp mod">
        <pc:chgData name="Marieke Drabbe" userId="b9b1a049-6b87-453c-9d4e-1b3ea0ffd634" providerId="ADAL" clId="{1875D9E6-DFD8-4017-AC26-6DBEBDA2F2B7}" dt="2021-08-29T15:16:37.776" v="73" actId="207"/>
        <pc:sldMkLst>
          <pc:docMk/>
          <pc:sldMk cId="2511553166" sldId="257"/>
        </pc:sldMkLst>
        <pc:spChg chg="mod">
          <ac:chgData name="Marieke Drabbe" userId="b9b1a049-6b87-453c-9d4e-1b3ea0ffd634" providerId="ADAL" clId="{1875D9E6-DFD8-4017-AC26-6DBEBDA2F2B7}" dt="2021-08-29T15:16:26.045" v="72" actId="20577"/>
          <ac:spMkLst>
            <pc:docMk/>
            <pc:sldMk cId="2511553166" sldId="257"/>
            <ac:spMk id="4" creationId="{00000000-0000-0000-0000-000000000000}"/>
          </ac:spMkLst>
        </pc:spChg>
        <pc:spChg chg="mod">
          <ac:chgData name="Marieke Drabbe" userId="b9b1a049-6b87-453c-9d4e-1b3ea0ffd634" providerId="ADAL" clId="{1875D9E6-DFD8-4017-AC26-6DBEBDA2F2B7}" dt="2021-08-29T15:14:27.272" v="0"/>
          <ac:spMkLst>
            <pc:docMk/>
            <pc:sldMk cId="2511553166" sldId="257"/>
            <ac:spMk id="6" creationId="{00000000-0000-0000-0000-000000000000}"/>
          </ac:spMkLst>
        </pc:spChg>
        <pc:spChg chg="mod">
          <ac:chgData name="Marieke Drabbe" userId="b9b1a049-6b87-453c-9d4e-1b3ea0ffd634" providerId="ADAL" clId="{1875D9E6-DFD8-4017-AC26-6DBEBDA2F2B7}" dt="2021-08-29T15:15:32.191" v="39" actId="1076"/>
          <ac:spMkLst>
            <pc:docMk/>
            <pc:sldMk cId="2511553166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1875D9E6-DFD8-4017-AC26-6DBEBDA2F2B7}" dt="2021-08-29T15:14:51.862" v="3" actId="1076"/>
          <ac:spMkLst>
            <pc:docMk/>
            <pc:sldMk cId="2511553166" sldId="257"/>
            <ac:spMk id="19" creationId="{00000000-0000-0000-0000-000000000000}"/>
          </ac:spMkLst>
        </pc:spChg>
        <pc:spChg chg="mod">
          <ac:chgData name="Marieke Drabbe" userId="b9b1a049-6b87-453c-9d4e-1b3ea0ffd634" providerId="ADAL" clId="{1875D9E6-DFD8-4017-AC26-6DBEBDA2F2B7}" dt="2021-08-29T15:15:35.175" v="41" actId="1076"/>
          <ac:spMkLst>
            <pc:docMk/>
            <pc:sldMk cId="2511553166" sldId="257"/>
            <ac:spMk id="20" creationId="{00000000-0000-0000-0000-000000000000}"/>
          </ac:spMkLst>
        </pc:spChg>
        <pc:spChg chg="mod">
          <ac:chgData name="Marieke Drabbe" userId="b9b1a049-6b87-453c-9d4e-1b3ea0ffd634" providerId="ADAL" clId="{1875D9E6-DFD8-4017-AC26-6DBEBDA2F2B7}" dt="2021-08-29T15:14:37.953" v="1"/>
          <ac:spMkLst>
            <pc:docMk/>
            <pc:sldMk cId="2511553166" sldId="257"/>
            <ac:spMk id="21" creationId="{00000000-0000-0000-0000-000000000000}"/>
          </ac:spMkLst>
        </pc:spChg>
        <pc:spChg chg="mod">
          <ac:chgData name="Marieke Drabbe" userId="b9b1a049-6b87-453c-9d4e-1b3ea0ffd634" providerId="ADAL" clId="{1875D9E6-DFD8-4017-AC26-6DBEBDA2F2B7}" dt="2021-08-29T15:16:37.776" v="73" actId="207"/>
          <ac:spMkLst>
            <pc:docMk/>
            <pc:sldMk cId="2511553166" sldId="257"/>
            <ac:spMk id="23" creationId="{00000000-0000-0000-0000-000000000000}"/>
          </ac:spMkLst>
        </pc:spChg>
        <pc:picChg chg="mod">
          <ac:chgData name="Marieke Drabbe" userId="b9b1a049-6b87-453c-9d4e-1b3ea0ffd634" providerId="ADAL" clId="{1875D9E6-DFD8-4017-AC26-6DBEBDA2F2B7}" dt="2021-08-29T15:15:36.991" v="42" actId="1076"/>
          <ac:picMkLst>
            <pc:docMk/>
            <pc:sldMk cId="2511553166" sldId="257"/>
            <ac:picMk id="12" creationId="{00000000-0000-0000-0000-000000000000}"/>
          </ac:picMkLst>
        </pc:picChg>
        <pc:picChg chg="mod">
          <ac:chgData name="Marieke Drabbe" userId="b9b1a049-6b87-453c-9d4e-1b3ea0ffd634" providerId="ADAL" clId="{1875D9E6-DFD8-4017-AC26-6DBEBDA2F2B7}" dt="2021-08-29T15:15:41.600" v="44" actId="1076"/>
          <ac:picMkLst>
            <pc:docMk/>
            <pc:sldMk cId="2511553166" sldId="257"/>
            <ac:picMk id="13" creationId="{00000000-0000-0000-0000-000000000000}"/>
          </ac:picMkLst>
        </pc:picChg>
        <pc:picChg chg="mod">
          <ac:chgData name="Marieke Drabbe" userId="b9b1a049-6b87-453c-9d4e-1b3ea0ffd634" providerId="ADAL" clId="{1875D9E6-DFD8-4017-AC26-6DBEBDA2F2B7}" dt="2021-08-29T15:15:39.202" v="43" actId="1076"/>
          <ac:picMkLst>
            <pc:docMk/>
            <pc:sldMk cId="2511553166" sldId="257"/>
            <ac:picMk id="15" creationId="{00000000-0000-0000-0000-000000000000}"/>
          </ac:picMkLst>
        </pc:picChg>
        <pc:picChg chg="mod">
          <ac:chgData name="Marieke Drabbe" userId="b9b1a049-6b87-453c-9d4e-1b3ea0ffd634" providerId="ADAL" clId="{1875D9E6-DFD8-4017-AC26-6DBEBDA2F2B7}" dt="2021-08-29T15:15:26.086" v="38" actId="14100"/>
          <ac:picMkLst>
            <pc:docMk/>
            <pc:sldMk cId="2511553166" sldId="257"/>
            <ac:picMk id="18" creationId="{00000000-0000-0000-0000-000000000000}"/>
          </ac:picMkLst>
        </pc:picChg>
        <pc:picChg chg="add del mod">
          <ac:chgData name="Marieke Drabbe" userId="b9b1a049-6b87-453c-9d4e-1b3ea0ffd634" providerId="ADAL" clId="{1875D9E6-DFD8-4017-AC26-6DBEBDA2F2B7}" dt="2021-08-29T15:15:56.281" v="46" actId="478"/>
          <ac:picMkLst>
            <pc:docMk/>
            <pc:sldMk cId="2511553166" sldId="257"/>
            <ac:picMk id="24" creationId="{4F6AD9CE-0987-4FD0-B1E3-4F9105D01A60}"/>
          </ac:picMkLst>
        </pc:picChg>
        <pc:picChg chg="add del mod">
          <ac:chgData name="Marieke Drabbe" userId="b9b1a049-6b87-453c-9d4e-1b3ea0ffd634" providerId="ADAL" clId="{1875D9E6-DFD8-4017-AC26-6DBEBDA2F2B7}" dt="2021-08-29T15:15:56.281" v="46" actId="478"/>
          <ac:picMkLst>
            <pc:docMk/>
            <pc:sldMk cId="2511553166" sldId="257"/>
            <ac:picMk id="25" creationId="{AA7035FE-196D-44B0-9486-12CAE944B0E9}"/>
          </ac:picMkLst>
        </pc:picChg>
        <pc:picChg chg="add del mod">
          <ac:chgData name="Marieke Drabbe" userId="b9b1a049-6b87-453c-9d4e-1b3ea0ffd634" providerId="ADAL" clId="{1875D9E6-DFD8-4017-AC26-6DBEBDA2F2B7}" dt="2021-08-29T15:15:56.281" v="46" actId="478"/>
          <ac:picMkLst>
            <pc:docMk/>
            <pc:sldMk cId="2511553166" sldId="257"/>
            <ac:picMk id="26" creationId="{027D64B3-A2A5-4A61-A4AE-58986E52D813}"/>
          </ac:picMkLst>
        </pc:picChg>
        <pc:picChg chg="add mod">
          <ac:chgData name="Marieke Drabbe" userId="b9b1a049-6b87-453c-9d4e-1b3ea0ffd634" providerId="ADAL" clId="{1875D9E6-DFD8-4017-AC26-6DBEBDA2F2B7}" dt="2021-08-29T15:16:08.238" v="49" actId="1076"/>
          <ac:picMkLst>
            <pc:docMk/>
            <pc:sldMk cId="2511553166" sldId="257"/>
            <ac:picMk id="27" creationId="{D972E827-A7FE-4BDE-92D3-9621F0D011FF}"/>
          </ac:picMkLst>
        </pc:picChg>
      </pc:sldChg>
    </pc:docChg>
  </pc:docChgLst>
  <pc:docChgLst>
    <pc:chgData name="Gerjan de Ruiter" userId="5d7c516b-9dcd-41a8-99d3-54425d29895b" providerId="ADAL" clId="{ED05DBB6-64A8-4709-9FA8-B5C3C636FCB1}"/>
    <pc:docChg chg="undo custSel modSld">
      <pc:chgData name="Gerjan de Ruiter" userId="5d7c516b-9dcd-41a8-99d3-54425d29895b" providerId="ADAL" clId="{ED05DBB6-64A8-4709-9FA8-B5C3C636FCB1}" dt="2021-12-01T13:22:13.471" v="500" actId="20577"/>
      <pc:docMkLst>
        <pc:docMk/>
      </pc:docMkLst>
      <pc:sldChg chg="modSp mod">
        <pc:chgData name="Gerjan de Ruiter" userId="5d7c516b-9dcd-41a8-99d3-54425d29895b" providerId="ADAL" clId="{ED05DBB6-64A8-4709-9FA8-B5C3C636FCB1}" dt="2021-12-01T13:22:13.471" v="500" actId="20577"/>
        <pc:sldMkLst>
          <pc:docMk/>
          <pc:sldMk cId="2511553166" sldId="257"/>
        </pc:sldMkLst>
        <pc:spChg chg="mod">
          <ac:chgData name="Gerjan de Ruiter" userId="5d7c516b-9dcd-41a8-99d3-54425d29895b" providerId="ADAL" clId="{ED05DBB6-64A8-4709-9FA8-B5C3C636FCB1}" dt="2021-12-01T13:21:48.233" v="444" actId="20577"/>
          <ac:spMkLst>
            <pc:docMk/>
            <pc:sldMk cId="2511553166" sldId="257"/>
            <ac:spMk id="9" creationId="{00000000-0000-0000-0000-000000000000}"/>
          </ac:spMkLst>
        </pc:spChg>
        <pc:spChg chg="mod">
          <ac:chgData name="Gerjan de Ruiter" userId="5d7c516b-9dcd-41a8-99d3-54425d29895b" providerId="ADAL" clId="{ED05DBB6-64A8-4709-9FA8-B5C3C636FCB1}" dt="2021-12-01T13:22:13.471" v="500" actId="20577"/>
          <ac:spMkLst>
            <pc:docMk/>
            <pc:sldMk cId="2511553166" sldId="257"/>
            <ac:spMk id="19" creationId="{00000000-0000-0000-0000-000000000000}"/>
          </ac:spMkLst>
        </pc:spChg>
        <pc:spChg chg="mod">
          <ac:chgData name="Gerjan de Ruiter" userId="5d7c516b-9dcd-41a8-99d3-54425d29895b" providerId="ADAL" clId="{ED05DBB6-64A8-4709-9FA8-B5C3C636FCB1}" dt="2021-12-01T13:09:55.584" v="264" actId="20577"/>
          <ac:spMkLst>
            <pc:docMk/>
            <pc:sldMk cId="2511553166" sldId="257"/>
            <ac:spMk id="21" creationId="{00000000-0000-0000-0000-000000000000}"/>
          </ac:spMkLst>
        </pc:spChg>
        <pc:spChg chg="mod">
          <ac:chgData name="Gerjan de Ruiter" userId="5d7c516b-9dcd-41a8-99d3-54425d29895b" providerId="ADAL" clId="{ED05DBB6-64A8-4709-9FA8-B5C3C636FCB1}" dt="2021-12-01T13:21:28.780" v="409" actId="207"/>
          <ac:spMkLst>
            <pc:docMk/>
            <pc:sldMk cId="2511553166" sldId="257"/>
            <ac:spMk id="23" creationId="{00000000-0000-0000-0000-000000000000}"/>
          </ac:spMkLst>
        </pc:spChg>
        <pc:picChg chg="mod">
          <ac:chgData name="Gerjan de Ruiter" userId="5d7c516b-9dcd-41a8-99d3-54425d29895b" providerId="ADAL" clId="{ED05DBB6-64A8-4709-9FA8-B5C3C636FCB1}" dt="2021-12-01T13:10:08.740" v="266" actId="1076"/>
          <ac:picMkLst>
            <pc:docMk/>
            <pc:sldMk cId="2511553166" sldId="257"/>
            <ac:picMk id="27" creationId="{D972E827-A7FE-4BDE-92D3-9621F0D011F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573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36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17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067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47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6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76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94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284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810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855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A87C5-006E-460A-978A-3D7B1DC14448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202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312664" y="76025"/>
            <a:ext cx="11078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2122 MON LA3 CE Waardecreatie</a:t>
            </a:r>
            <a:endParaRPr lang="nl-NL" sz="2000" dirty="0">
              <a:ea typeface="Calibri" pitchFamily="34" charset="0"/>
              <a:cs typeface="Arial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319036" y="748643"/>
            <a:ext cx="5402322" cy="7848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/>
              <a:t>Leerdoel </a:t>
            </a: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Na het maken van dit leerarrangement ben je in staat om keuzes die gemaakt worden voor een onderneming circulair te verantwoorden en hierop eventuele verbetering aan te bevelen. 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7772020" y="3306340"/>
            <a:ext cx="3933074" cy="4462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200" b="1" dirty="0"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Wikiwijs; boek duurzaam </a:t>
            </a:r>
            <a:r>
              <a:rPr lang="nl-NL" sz="1100" dirty="0" err="1">
                <a:ea typeface="Calibri" pitchFamily="34" charset="0"/>
                <a:cs typeface="Arial" charset="0"/>
              </a:rPr>
              <a:t>organizeren</a:t>
            </a:r>
            <a:endParaRPr lang="nl-NL" sz="1100" dirty="0">
              <a:ea typeface="Calibri" pitchFamily="34" charset="0"/>
              <a:cs typeface="Arial" charset="0"/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3461" y="878004"/>
            <a:ext cx="363917" cy="26305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2089" y="3329164"/>
            <a:ext cx="315289" cy="290796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5"/>
          <a:srcRect l="17050" t="33024" r="61669" b="30375"/>
          <a:stretch/>
        </p:blipFill>
        <p:spPr>
          <a:xfrm>
            <a:off x="7355165" y="2479732"/>
            <a:ext cx="292213" cy="263054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4401" y="3619960"/>
            <a:ext cx="299030" cy="416301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4401" y="1702251"/>
            <a:ext cx="256221" cy="321303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8"/>
          <a:srcRect l="21805" r="10840"/>
          <a:stretch/>
        </p:blipFill>
        <p:spPr>
          <a:xfrm>
            <a:off x="865458" y="685797"/>
            <a:ext cx="363917" cy="476511"/>
          </a:xfrm>
          <a:prstGeom prst="rect">
            <a:avLst/>
          </a:prstGeom>
        </p:spPr>
      </p:pic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312664" y="3828110"/>
            <a:ext cx="5408693" cy="24776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/>
              <a:t>Stappen</a:t>
            </a:r>
            <a:r>
              <a:rPr lang="nl-NL" sz="1100" b="1" dirty="0">
                <a:solidFill>
                  <a:srgbClr val="CCFF33"/>
                </a:solidFill>
              </a:rPr>
              <a:t>	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Beschrijf de onderneming, het product en/of de dienst die de onderneming aanbiedt.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Onderzoek/beschrijf de </a:t>
            </a:r>
            <a:r>
              <a:rPr lang="nl-NL" sz="1100" dirty="0" err="1">
                <a:ea typeface="Calibri" pitchFamily="34" charset="0"/>
                <a:cs typeface="Arial" charset="0"/>
              </a:rPr>
              <a:t>waardecreatie</a:t>
            </a:r>
            <a:r>
              <a:rPr lang="nl-NL" sz="1100" dirty="0">
                <a:ea typeface="Calibri" pitchFamily="34" charset="0"/>
                <a:cs typeface="Arial" charset="0"/>
              </a:rPr>
              <a:t> van de onderneming, denk hierbij aan de volgende soorten </a:t>
            </a:r>
            <a:r>
              <a:rPr lang="nl-NL" sz="1100" dirty="0" err="1">
                <a:ea typeface="Calibri" pitchFamily="34" charset="0"/>
                <a:cs typeface="Arial" charset="0"/>
              </a:rPr>
              <a:t>waardecreatie</a:t>
            </a:r>
            <a:r>
              <a:rPr lang="nl-NL" sz="1100" dirty="0">
                <a:ea typeface="Calibri" pitchFamily="34" charset="0"/>
                <a:cs typeface="Arial" charset="0"/>
              </a:rPr>
              <a:t>: financieel, produceren, intellectueel, menselijk, sociaal en relaties, ecologische waarde.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Beschrijf wat de onderneming doet en welke type businessmodel hierbij past. Welke R, uit de R-strategie past bij jullie businessmodel.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Breng minimaal drie reststromen van de onderneming in kaart.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Schrijf een adviesrapport omtrent de onderzochte punten, geef voor ieder punt minimaal één verbeterpunt.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Geef een advies over eventueel verder onderzoek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Geef je mening over hoe het bedrijf zich nu bevind binnen de gedachte van de circulaire economie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7772020" y="870622"/>
            <a:ext cx="3933074" cy="14619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12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			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Dit product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Lever je product in via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Je wordt een groepje feedback </a:t>
            </a:r>
            <a:r>
              <a:rPr lang="nl-NL" sz="1100" dirty="0" err="1">
                <a:ea typeface="Calibri" pitchFamily="34" charset="0"/>
                <a:cs typeface="Arial" charset="0"/>
              </a:rPr>
              <a:t>friends</a:t>
            </a:r>
            <a:r>
              <a:rPr lang="nl-NL" sz="1100" dirty="0">
                <a:ea typeface="Calibri" pitchFamily="34" charset="0"/>
                <a:cs typeface="Arial" charset="0"/>
              </a:rPr>
              <a:t> geplaatst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Geef feedback op de producten van anderen en ontvang feedback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Beschrijf in je reflectieverslag hoe je het feedback geven ervaren hebt. 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1312665" y="1673263"/>
            <a:ext cx="5408693" cy="19697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/>
              <a:t>Product </a:t>
            </a:r>
            <a:r>
              <a:rPr lang="nl-NL" sz="1100" b="1" dirty="0">
                <a:solidFill>
                  <a:srgbClr val="0099FF"/>
                </a:solidFill>
              </a:rPr>
              <a:t>	</a:t>
            </a: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Een adviesrapport vanuit de circulaire gedachte voor je eigen onderneming. Met daarin een omschrijving van de volgende onderdelen.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Beschrijving, bedrijf en product/dienst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Beschrijving van de waarde-creatie die het bedrijf toevoegt op de volgende onderdelen: financieel, produceren, intellectueel, menselijk, sociaal en relaties, ecologische waarde. 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Beschrijving van het type businessmodel gekoppeld aan de R-strategie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Bijschrijving van eventuele reststromen die ontstaan in het bedrijf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Advies op punt 2 tot en met 4.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Advies voor vervolg onderzoek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7772020" y="2474458"/>
            <a:ext cx="3933074" cy="6155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200" b="1" dirty="0">
                <a:ea typeface="Calibri" pitchFamily="34" charset="0"/>
                <a:cs typeface="Arial" charset="0"/>
              </a:rPr>
              <a:t>Bijeenkomsten &amp; Tijd</a:t>
            </a:r>
          </a:p>
          <a:p>
            <a:pPr marL="0" indent="0"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Specialisatie lessen Circulaire economie</a:t>
            </a:r>
          </a:p>
          <a:p>
            <a:pPr marL="0" indent="0"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Deadline: dinsdag 11 januari</a:t>
            </a:r>
          </a:p>
        </p:txBody>
      </p:sp>
      <p:pic>
        <p:nvPicPr>
          <p:cNvPr id="27" name="Picture 2" descr="Technologie staat centraal in circulaire economie - Nieuws -  Engineersonline.nl">
            <a:extLst>
              <a:ext uri="{FF2B5EF4-FFF2-40B4-BE49-F238E27FC236}">
                <a16:creationId xmlns:a16="http://schemas.microsoft.com/office/drawing/2014/main" id="{D972E827-A7FE-4BDE-92D3-9621F0D01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70788" y="3968945"/>
            <a:ext cx="2135538" cy="1640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15531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E1CEA7-E0D6-4B08-AE11-BDFC3FF686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AA4D1C-B5FB-46FE-B1A6-BF32EBB975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A2BDD6-E187-4ED3-AB99-2E52208DC45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1947</TotalTime>
  <Words>311</Words>
  <Application>Microsoft Office PowerPoint</Application>
  <PresentationFormat>Breedbeeld</PresentationFormat>
  <Paragraphs>30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Gerjan de Ruiter</cp:lastModifiedBy>
  <cp:revision>29</cp:revision>
  <dcterms:created xsi:type="dcterms:W3CDTF">2016-09-05T11:28:03Z</dcterms:created>
  <dcterms:modified xsi:type="dcterms:W3CDTF">2021-12-01T13:22:37Z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TriggerFlowInfo">
    <vt:lpwstr/>
  </property>
  <property fmtid="{D5CDD505-2E9C-101B-9397-08002B2CF9AE}" pid="4" name="_ExtendedDescription">
    <vt:lpwstr/>
  </property>
</Properties>
</file>