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AC759A46-AA35-4CB8-80CB-8E26B2EAB951}"/>
    <pc:docChg chg="modSld">
      <pc:chgData name="Marieke Drabbe" userId="5622c14e-c4d0-438c-800f-36f96fa97e55" providerId="ADAL" clId="{AC759A46-AA35-4CB8-80CB-8E26B2EAB951}" dt="2021-09-06T10:25:00.918" v="16" actId="113"/>
      <pc:docMkLst>
        <pc:docMk/>
      </pc:docMkLst>
      <pc:sldChg chg="modSp mod">
        <pc:chgData name="Marieke Drabbe" userId="5622c14e-c4d0-438c-800f-36f96fa97e55" providerId="ADAL" clId="{AC759A46-AA35-4CB8-80CB-8E26B2EAB951}" dt="2021-09-06T10:25:00.918" v="16" actId="113"/>
        <pc:sldMkLst>
          <pc:docMk/>
          <pc:sldMk cId="1823581371" sldId="256"/>
        </pc:sldMkLst>
        <pc:spChg chg="mod">
          <ac:chgData name="Marieke Drabbe" userId="5622c14e-c4d0-438c-800f-36f96fa97e55" providerId="ADAL" clId="{AC759A46-AA35-4CB8-80CB-8E26B2EAB951}" dt="2021-09-06T10:25:00.918" v="16" actId="113"/>
          <ac:spMkLst>
            <pc:docMk/>
            <pc:sldMk cId="1823581371" sldId="256"/>
            <ac:spMk id="5" creationId="{9DCCD7B4-E35C-4B2D-B506-6A77A9B9DA3C}"/>
          </ac:spMkLst>
        </pc:spChg>
        <pc:spChg chg="mod">
          <ac:chgData name="Marieke Drabbe" userId="5622c14e-c4d0-438c-800f-36f96fa97e55" providerId="ADAL" clId="{AC759A46-AA35-4CB8-80CB-8E26B2EAB951}" dt="2021-09-06T10:16:11.774" v="10" actId="20577"/>
          <ac:spMkLst>
            <pc:docMk/>
            <pc:sldMk cId="1823581371" sldId="256"/>
            <ac:spMk id="8" creationId="{2BB72B62-C23B-4028-8CD4-E4690518FE82}"/>
          </ac:spMkLst>
        </pc:spChg>
      </pc:sldChg>
    </pc:docChg>
  </pc:docChgLst>
  <pc:docChgLst>
    <pc:chgData name="Marieke Drabbe" userId="b9b1a049-6b87-453c-9d4e-1b3ea0ffd634" providerId="ADAL" clId="{886A57B1-CB91-4023-9CD6-B9381C7EC4B0}"/>
    <pc:docChg chg="undo custSel modSld">
      <pc:chgData name="Marieke Drabbe" userId="b9b1a049-6b87-453c-9d4e-1b3ea0ffd634" providerId="ADAL" clId="{886A57B1-CB91-4023-9CD6-B9381C7EC4B0}" dt="2021-08-08T19:15:03.992" v="102" actId="1076"/>
      <pc:docMkLst>
        <pc:docMk/>
      </pc:docMkLst>
      <pc:sldChg chg="addSp delSp modSp mod">
        <pc:chgData name="Marieke Drabbe" userId="b9b1a049-6b87-453c-9d4e-1b3ea0ffd634" providerId="ADAL" clId="{886A57B1-CB91-4023-9CD6-B9381C7EC4B0}" dt="2021-08-08T19:15:03.992" v="102" actId="1076"/>
        <pc:sldMkLst>
          <pc:docMk/>
          <pc:sldMk cId="1823581371" sldId="256"/>
        </pc:sldMkLst>
        <pc:spChg chg="del">
          <ac:chgData name="Marieke Drabbe" userId="b9b1a049-6b87-453c-9d4e-1b3ea0ffd634" providerId="ADAL" clId="{886A57B1-CB91-4023-9CD6-B9381C7EC4B0}" dt="2021-08-08T19:07:56.378" v="0" actId="478"/>
          <ac:spMkLst>
            <pc:docMk/>
            <pc:sldMk cId="1823581371" sldId="256"/>
            <ac:spMk id="2" creationId="{4FB49BAB-4DDD-45E1-895D-7721509A64DA}"/>
          </ac:spMkLst>
        </pc:spChg>
        <pc:spChg chg="del">
          <ac:chgData name="Marieke Drabbe" userId="b9b1a049-6b87-453c-9d4e-1b3ea0ffd634" providerId="ADAL" clId="{886A57B1-CB91-4023-9CD6-B9381C7EC4B0}" dt="2021-08-08T19:07:59.920" v="1" actId="478"/>
          <ac:spMkLst>
            <pc:docMk/>
            <pc:sldMk cId="1823581371" sldId="256"/>
            <ac:spMk id="3" creationId="{ECD9E0FE-7A4D-433F-9721-7D77F2077AFC}"/>
          </ac:spMkLst>
        </pc:spChg>
        <pc:spChg chg="add mod">
          <ac:chgData name="Marieke Drabbe" userId="b9b1a049-6b87-453c-9d4e-1b3ea0ffd634" providerId="ADAL" clId="{886A57B1-CB91-4023-9CD6-B9381C7EC4B0}" dt="2021-08-08T19:12:42.704" v="59" actId="403"/>
          <ac:spMkLst>
            <pc:docMk/>
            <pc:sldMk cId="1823581371" sldId="256"/>
            <ac:spMk id="4" creationId="{66441E03-80F7-4C6A-B007-E683E5AB0354}"/>
          </ac:spMkLst>
        </pc:spChg>
        <pc:spChg chg="add mod">
          <ac:chgData name="Marieke Drabbe" userId="b9b1a049-6b87-453c-9d4e-1b3ea0ffd634" providerId="ADAL" clId="{886A57B1-CB91-4023-9CD6-B9381C7EC4B0}" dt="2021-08-08T19:13:37.683" v="66" actId="113"/>
          <ac:spMkLst>
            <pc:docMk/>
            <pc:sldMk cId="1823581371" sldId="256"/>
            <ac:spMk id="5" creationId="{9DCCD7B4-E35C-4B2D-B506-6A77A9B9DA3C}"/>
          </ac:spMkLst>
        </pc:spChg>
        <pc:spChg chg="add mod">
          <ac:chgData name="Marieke Drabbe" userId="b9b1a049-6b87-453c-9d4e-1b3ea0ffd634" providerId="ADAL" clId="{886A57B1-CB91-4023-9CD6-B9381C7EC4B0}" dt="2021-08-08T19:13:52.483" v="97" actId="20577"/>
          <ac:spMkLst>
            <pc:docMk/>
            <pc:sldMk cId="1823581371" sldId="256"/>
            <ac:spMk id="6" creationId="{B7E6B42B-A3F8-4251-957F-960F1B91B82F}"/>
          </ac:spMkLst>
        </pc:spChg>
        <pc:spChg chg="add mod">
          <ac:chgData name="Marieke Drabbe" userId="b9b1a049-6b87-453c-9d4e-1b3ea0ffd634" providerId="ADAL" clId="{886A57B1-CB91-4023-9CD6-B9381C7EC4B0}" dt="2021-08-08T19:13:30.397" v="64" actId="14100"/>
          <ac:spMkLst>
            <pc:docMk/>
            <pc:sldMk cId="1823581371" sldId="256"/>
            <ac:spMk id="7" creationId="{60927491-7FB3-48FB-982C-8B56BB1BA459}"/>
          </ac:spMkLst>
        </pc:spChg>
        <pc:spChg chg="add mod">
          <ac:chgData name="Marieke Drabbe" userId="b9b1a049-6b87-453c-9d4e-1b3ea0ffd634" providerId="ADAL" clId="{886A57B1-CB91-4023-9CD6-B9381C7EC4B0}" dt="2021-08-08T19:09:17.494" v="23" actId="20577"/>
          <ac:spMkLst>
            <pc:docMk/>
            <pc:sldMk cId="1823581371" sldId="256"/>
            <ac:spMk id="8" creationId="{2BB72B62-C23B-4028-8CD4-E4690518FE82}"/>
          </ac:spMkLst>
        </pc:spChg>
        <pc:spChg chg="add mod">
          <ac:chgData name="Marieke Drabbe" userId="b9b1a049-6b87-453c-9d4e-1b3ea0ffd634" providerId="ADAL" clId="{886A57B1-CB91-4023-9CD6-B9381C7EC4B0}" dt="2021-08-08T19:12:58.239" v="61" actId="1076"/>
          <ac:spMkLst>
            <pc:docMk/>
            <pc:sldMk cId="1823581371" sldId="256"/>
            <ac:spMk id="9" creationId="{0B5E6957-26A2-420C-B8AA-7A25BF547031}"/>
          </ac:spMkLst>
        </pc:spChg>
        <pc:spChg chg="add del mod">
          <ac:chgData name="Marieke Drabbe" userId="b9b1a049-6b87-453c-9d4e-1b3ea0ffd634" providerId="ADAL" clId="{886A57B1-CB91-4023-9CD6-B9381C7EC4B0}" dt="2021-08-08T19:12:26.344" v="57" actId="478"/>
          <ac:spMkLst>
            <pc:docMk/>
            <pc:sldMk cId="1823581371" sldId="256"/>
            <ac:spMk id="13" creationId="{C10824D5-2993-4AE2-A773-BE2DC23A7C5F}"/>
          </ac:spMkLst>
        </pc:spChg>
        <pc:spChg chg="add mod">
          <ac:chgData name="Marieke Drabbe" userId="b9b1a049-6b87-453c-9d4e-1b3ea0ffd634" providerId="ADAL" clId="{886A57B1-CB91-4023-9CD6-B9381C7EC4B0}" dt="2021-08-08T19:11:45.460" v="48" actId="207"/>
          <ac:spMkLst>
            <pc:docMk/>
            <pc:sldMk cId="1823581371" sldId="256"/>
            <ac:spMk id="14" creationId="{53689B5A-C8EB-4473-80E5-A824F20FE1BE}"/>
          </ac:spMkLst>
        </pc:spChg>
        <pc:spChg chg="add mod">
          <ac:chgData name="Marieke Drabbe" userId="b9b1a049-6b87-453c-9d4e-1b3ea0ffd634" providerId="ADAL" clId="{886A57B1-CB91-4023-9CD6-B9381C7EC4B0}" dt="2021-08-08T19:11:57.390" v="50" actId="2711"/>
          <ac:spMkLst>
            <pc:docMk/>
            <pc:sldMk cId="1823581371" sldId="256"/>
            <ac:spMk id="15" creationId="{BD20FBF8-F126-4D28-A87E-12E31EE0E0AC}"/>
          </ac:spMkLst>
        </pc:spChg>
        <pc:picChg chg="add mod">
          <ac:chgData name="Marieke Drabbe" userId="b9b1a049-6b87-453c-9d4e-1b3ea0ffd634" providerId="ADAL" clId="{886A57B1-CB91-4023-9CD6-B9381C7EC4B0}" dt="2021-08-08T19:08:56.328" v="3" actId="1076"/>
          <ac:picMkLst>
            <pc:docMk/>
            <pc:sldMk cId="1823581371" sldId="256"/>
            <ac:picMk id="10" creationId="{B55A9244-BE54-4A94-94BF-1789C3ED585F}"/>
          </ac:picMkLst>
        </pc:picChg>
        <pc:picChg chg="add mod">
          <ac:chgData name="Marieke Drabbe" userId="b9b1a049-6b87-453c-9d4e-1b3ea0ffd634" providerId="ADAL" clId="{886A57B1-CB91-4023-9CD6-B9381C7EC4B0}" dt="2021-08-08T19:08:56.328" v="3" actId="1076"/>
          <ac:picMkLst>
            <pc:docMk/>
            <pc:sldMk cId="1823581371" sldId="256"/>
            <ac:picMk id="11" creationId="{FB5E62CD-1C35-4A2C-AD0D-4973CFD17B73}"/>
          </ac:picMkLst>
        </pc:picChg>
        <pc:picChg chg="add mod">
          <ac:chgData name="Marieke Drabbe" userId="b9b1a049-6b87-453c-9d4e-1b3ea0ffd634" providerId="ADAL" clId="{886A57B1-CB91-4023-9CD6-B9381C7EC4B0}" dt="2021-08-08T19:13:22.003" v="62" actId="1076"/>
          <ac:picMkLst>
            <pc:docMk/>
            <pc:sldMk cId="1823581371" sldId="256"/>
            <ac:picMk id="12" creationId="{767BD0AD-73F1-478F-BD87-5AACDB835A8A}"/>
          </ac:picMkLst>
        </pc:picChg>
        <pc:picChg chg="add mod">
          <ac:chgData name="Marieke Drabbe" userId="b9b1a049-6b87-453c-9d4e-1b3ea0ffd634" providerId="ADAL" clId="{886A57B1-CB91-4023-9CD6-B9381C7EC4B0}" dt="2021-08-08T19:08:56.328" v="3" actId="1076"/>
          <ac:picMkLst>
            <pc:docMk/>
            <pc:sldMk cId="1823581371" sldId="256"/>
            <ac:picMk id="16" creationId="{614DCE4D-C9FA-4798-9D07-3F5C55F73F18}"/>
          </ac:picMkLst>
        </pc:picChg>
        <pc:picChg chg="add mod">
          <ac:chgData name="Marieke Drabbe" userId="b9b1a049-6b87-453c-9d4e-1b3ea0ffd634" providerId="ADAL" clId="{886A57B1-CB91-4023-9CD6-B9381C7EC4B0}" dt="2021-08-08T19:14:48.705" v="99" actId="1076"/>
          <ac:picMkLst>
            <pc:docMk/>
            <pc:sldMk cId="1823581371" sldId="256"/>
            <ac:picMk id="17" creationId="{62CFB384-6095-4C4B-A1EF-92396E961C71}"/>
          </ac:picMkLst>
        </pc:picChg>
        <pc:picChg chg="add mod">
          <ac:chgData name="Marieke Drabbe" userId="b9b1a049-6b87-453c-9d4e-1b3ea0ffd634" providerId="ADAL" clId="{886A57B1-CB91-4023-9CD6-B9381C7EC4B0}" dt="2021-08-08T19:15:03.992" v="102" actId="1076"/>
          <ac:picMkLst>
            <pc:docMk/>
            <pc:sldMk cId="1823581371" sldId="256"/>
            <ac:picMk id="18" creationId="{7F692BCF-1B63-4217-A706-541AB9F36582}"/>
          </ac:picMkLst>
        </pc:picChg>
        <pc:picChg chg="add mod">
          <ac:chgData name="Marieke Drabbe" userId="b9b1a049-6b87-453c-9d4e-1b3ea0ffd634" providerId="ADAL" clId="{886A57B1-CB91-4023-9CD6-B9381C7EC4B0}" dt="2021-08-08T19:14:52.721" v="100" actId="1076"/>
          <ac:picMkLst>
            <pc:docMk/>
            <pc:sldMk cId="1823581371" sldId="256"/>
            <ac:picMk id="19" creationId="{53587635-2559-4E38-8407-526D236B0F3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64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64B6F-DAF3-44F1-BBA7-55C9AE6E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BEB3636-5FE8-41B9-BD96-A9B098737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A75EAA-CD87-4F7F-9D10-A3F68EC3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DDB38A-7FC8-45DC-9466-14B4C33C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8A7CF0-2C0B-44BD-A0F0-859251AA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62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DE6765C-E461-4E26-809A-0480AD69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F067D86-E9D3-4400-A976-78593775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3589FF-2F34-44C3-A672-73A2FE98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17837D-61A8-4FC7-8175-C5EAF2F8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0D5365-1D8A-4B72-A7FC-15AD7765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75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A8983-4614-41BE-89AF-63523C6F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321D42-5105-4333-BE18-82A5DA6B3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CA1699-D6BA-4F9A-89D8-A1DD9EDB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221984-7732-4023-82B3-96F21BA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EFB037-56D7-4505-96EA-A47C0BE4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043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B22DA-5169-4AC8-A2EC-2BD778A0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9D8C7D-B5CC-4D4D-94B7-9FC3E420F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60E10F-7581-4128-98BC-A2581C4B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C31962-AC35-4B43-BE51-5C666B3F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F350E9-D46D-47A2-AB8A-C2085FD5E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4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E5D0B-2FBB-410D-A476-988DA6E12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29C77-539F-4A13-9990-8DA710522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4E9D67F-DF4B-42E9-8C0F-F7340826F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A6C484-8AB6-494A-B61A-E603D732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C8C9B3-ED26-4817-A170-CA5D188E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ADD5B14-6CEA-40D9-BCA3-54D495BF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12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BB5C2-9FA2-49D2-9763-088B4D45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BD803C-21AB-41D0-9F5E-BBC103847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B00A2E-757B-471C-9A50-846B718AF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DA5EC3-D859-4195-9DC3-5D904882D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23DBD04-7540-4CD6-9784-F1E5B03DF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0FB006-B174-4576-86A2-9113B67E4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779C61B-FB26-45E9-A889-615B7073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EFF803-53A6-494D-ABC0-79EBDC2E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383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517C5-8F4E-481E-AD28-B8804FAD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97238C-94DB-4EE1-89D5-341E65F7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D5D70B3-F599-46D4-8EB1-32F64A6B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D17500-6077-4B3C-8A09-1EF8525C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59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C758E10-351A-4D5E-B860-DCE5FF23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85B1713-8266-43E4-AA3D-D7AFEDF5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94376F3-AEF1-48F6-AD01-426A73C15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93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9ADAC-08D2-4642-A113-FACA5C77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7C9EEE-717F-4941-BB07-0536854DC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97B907-848A-4412-8188-CB596629F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EFD6DB-8DAE-4BF3-AD4B-B09266BA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652044-7946-4C59-AA36-94480516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C0A9E0-50D1-4ED5-9DF0-DAD2A42B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79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999ED-3313-44D4-BD53-DAC8A630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5F665B4-C8EF-48AF-A55C-3866D6F9D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D5D79E-CAC7-4956-B4B5-225BCB94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BF2DB8-55EE-4631-A380-F451169F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3BFEA6-4569-4143-AB1F-F399B2C5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9E87D1-EAF9-4449-B985-25ED6AA6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79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6-9-2021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53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66441E03-80F7-4C6A-B007-E683E5AB0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06" y="3964796"/>
            <a:ext cx="4503702" cy="1738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1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Stappen	</a:t>
            </a:r>
            <a:r>
              <a:rPr lang="nl-NL" sz="1100" b="1" dirty="0">
                <a:ea typeface="Calibri" pitchFamily="34" charset="0"/>
                <a:cs typeface="Arial" charset="0"/>
              </a:rPr>
              <a:t>		 	        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Verzamel thuis informatie over jouw afvalproductie 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Inventariseer en onderzoek je eigen productie. Waar komt het afval vandaan, waarom heb ik dit afval geproduceerd, is de productie te voorkomen/ verminderen, kan ik mijn afval hergebruiken/ verwerken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Verwerk je gegevens in het verslag.</a:t>
            </a:r>
          </a:p>
          <a:p>
            <a:pPr marL="179388" indent="-179388">
              <a:buFont typeface="Arial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Benoem de verbeterpunten die jij kan toepassen om  jouw situatie te verbeteren.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CCD7B4-E35C-4B2D-B506-6A77A9B9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482" y="663123"/>
            <a:ext cx="4174565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lvl="0"/>
            <a:r>
              <a:rPr lang="nl-NL" sz="12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	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200" dirty="0" err="1"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Geef feedback op de producten van anderen en ontvang feedback</a:t>
            </a: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Beschrijf in je reflectieverslag hoe je het feedback geven ervaren hebt. </a:t>
            </a:r>
          </a:p>
          <a:p>
            <a:pPr lvl="0" indent="-171450">
              <a:buFont typeface="Arial" pitchFamily="34" charset="0"/>
              <a:buChar char="•"/>
              <a:defRPr/>
            </a:pPr>
            <a:endParaRPr lang="nl-NL" sz="1200" dirty="0">
              <a:ea typeface="Calibri" pitchFamily="34" charset="0"/>
              <a:cs typeface="Arial" panose="020B0604020202020204" pitchFamily="34" charset="0"/>
            </a:endParaRPr>
          </a:p>
          <a:p>
            <a:pPr lvl="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panose="020B0604020202020204" pitchFamily="34" charset="0"/>
              </a:rPr>
              <a:t>Deadline product: 19 oktober 2021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E6B42B-A3F8-4251-957F-960F1B91B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481" y="2782669"/>
            <a:ext cx="417456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Expert lessen over </a:t>
            </a:r>
            <a:r>
              <a:rPr lang="nl-NL" sz="1200" dirty="0" err="1">
                <a:ea typeface="Calibri" pitchFamily="34" charset="0"/>
                <a:cs typeface="Arial" charset="0"/>
              </a:rPr>
              <a:t>Biobased</a:t>
            </a:r>
            <a:r>
              <a:rPr lang="nl-NL" sz="1200" dirty="0">
                <a:ea typeface="Calibri" pitchFamily="34" charset="0"/>
                <a:cs typeface="Arial" charset="0"/>
              </a:rPr>
              <a:t> denken 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Begeleiding tijdens projecturen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0927491-7FB3-48FB-982C-8B56BB1BA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482" y="3610591"/>
            <a:ext cx="4174564" cy="6001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1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 marL="179388" indent="-179388" eaLnBrk="0" hangingPunct="0">
              <a:buFont typeface="Arial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Wikiwijs</a:t>
            </a:r>
          </a:p>
          <a:p>
            <a:pPr marL="179388" indent="-179388" eaLnBrk="0" hangingPunct="0">
              <a:buFont typeface="Arial"/>
              <a:buChar char="•"/>
            </a:pPr>
            <a:r>
              <a:rPr lang="nl-NL" sz="1100" dirty="0">
                <a:ea typeface="Calibri" pitchFamily="34" charset="0"/>
                <a:cs typeface="Arial" charset="0"/>
              </a:rPr>
              <a:t>PowerPoint</a:t>
            </a: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2BB72B62-C23B-4028-8CD4-E4690518F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105" y="161019"/>
            <a:ext cx="6356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/>
              <a:t>2122 MLO LA5 Mijn reststromen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B5E6957-26A2-420C-B8AA-7A25BF547031}"/>
              </a:ext>
            </a:extLst>
          </p:cNvPr>
          <p:cNvSpPr txBox="1"/>
          <p:nvPr/>
        </p:nvSpPr>
        <p:spPr>
          <a:xfrm>
            <a:off x="1158166" y="5738580"/>
            <a:ext cx="5278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ea typeface="Calibri" pitchFamily="34" charset="0"/>
                <a:cs typeface="Arial" charset="0"/>
              </a:rPr>
              <a:t>*   Doe dit voor een bepaalde periode. Denk aan een gewone werkweek</a:t>
            </a:r>
            <a:br>
              <a:rPr lang="nl-NL" sz="1100" dirty="0">
                <a:ea typeface="Calibri" pitchFamily="34" charset="0"/>
                <a:cs typeface="Arial" charset="0"/>
              </a:rPr>
            </a:br>
            <a:r>
              <a:rPr lang="nl-NL" sz="1100" dirty="0">
                <a:ea typeface="Calibri" pitchFamily="34" charset="0"/>
                <a:cs typeface="Arial" charset="0"/>
              </a:rPr>
              <a:t>    die representaties is voor alle weken van het jaar.</a:t>
            </a:r>
          </a:p>
          <a:p>
            <a:r>
              <a:rPr lang="nl-NL" sz="1100" dirty="0">
                <a:ea typeface="Calibri" pitchFamily="34" charset="0"/>
                <a:cs typeface="Arial" charset="0"/>
              </a:rPr>
              <a:t>** Welke kosten worden er door de gemeente doorberekend aan hun inwoners en</a:t>
            </a:r>
            <a:br>
              <a:rPr lang="nl-NL" sz="1100" dirty="0">
                <a:ea typeface="Calibri" pitchFamily="34" charset="0"/>
                <a:cs typeface="Arial" charset="0"/>
              </a:rPr>
            </a:br>
            <a:r>
              <a:rPr lang="nl-NL" sz="1100" dirty="0">
                <a:ea typeface="Calibri" pitchFamily="34" charset="0"/>
                <a:cs typeface="Arial" charset="0"/>
              </a:rPr>
              <a:t>    wat doet de gemeente om afvalscheiding te stimuleren?</a:t>
            </a:r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B55A9244-BE54-4A94-94BF-1789C3ED5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4" y="2168862"/>
            <a:ext cx="2619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FB5E62CD-1C35-4A2C-AD0D-4973CFD17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4" y="4110990"/>
            <a:ext cx="26828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767BD0AD-73F1-478F-BD87-5AACDB835A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895" y="4472247"/>
            <a:ext cx="1826665" cy="1758506"/>
          </a:xfrm>
          <a:prstGeom prst="rect">
            <a:avLst/>
          </a:prstGeom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53689B5A-C8EB-4473-80E5-A824F20FE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166" y="664190"/>
            <a:ext cx="4508454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Inzicht krijgen in jouw afvalstroom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Weten hoeveel afval je eigenlijk produceert.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Weten waarom afval in verschillende categorieën worden ingezameld en wordt verwerkt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Verbeterpunten benoemen omtrent jouw afvalproductie / verwerking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BD20FBF8-F126-4D28-A87E-12E31EE0E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918" y="2253309"/>
            <a:ext cx="4503702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Product</a:t>
            </a:r>
            <a:r>
              <a:rPr lang="nl-NL" sz="12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</a:t>
            </a:r>
            <a:r>
              <a:rPr lang="nl-NL" sz="1200" b="1" dirty="0">
                <a:ea typeface="Calibri" pitchFamily="34" charset="0"/>
                <a:cs typeface="Arial" charset="0"/>
              </a:rPr>
              <a:t>		</a:t>
            </a:r>
          </a:p>
          <a:p>
            <a:r>
              <a:rPr lang="nl-NL" sz="1200" dirty="0">
                <a:ea typeface="Calibri" pitchFamily="34" charset="0"/>
                <a:cs typeface="Arial" charset="0"/>
              </a:rPr>
              <a:t>Je maakt een onderzoeksverslag met daarin: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Hoeveel afval produceert jouw omgeving (gezin) 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In welke categorieën produceert jouw omgeving (gezin) afval en in welke hoeveelheden? 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Beschrijf hoe jouw gemeente omgaat met afvalverwerking. **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Bedenk 10 mogelijkheden om jouw afvalstroom te veranderen waarbij </a:t>
            </a:r>
            <a:r>
              <a:rPr lang="nl-NL" sz="1200" dirty="0" err="1">
                <a:ea typeface="Calibri" pitchFamily="34" charset="0"/>
                <a:cs typeface="Arial" charset="0"/>
              </a:rPr>
              <a:t>Biobased</a:t>
            </a:r>
            <a:r>
              <a:rPr lang="nl-NL" sz="1200" dirty="0">
                <a:ea typeface="Calibri" pitchFamily="34" charset="0"/>
                <a:cs typeface="Arial" charset="0"/>
              </a:rPr>
              <a:t> denken (</a:t>
            </a:r>
            <a:r>
              <a:rPr lang="nl-NL" sz="1200" dirty="0" err="1">
                <a:ea typeface="Calibri" pitchFamily="34" charset="0"/>
                <a:cs typeface="Arial" charset="0"/>
              </a:rPr>
              <a:t>oa</a:t>
            </a:r>
            <a:r>
              <a:rPr lang="nl-NL" sz="1200" dirty="0">
                <a:ea typeface="Calibri" pitchFamily="34" charset="0"/>
                <a:cs typeface="Arial" charset="0"/>
              </a:rPr>
              <a:t>. Drie </a:t>
            </a:r>
            <a:r>
              <a:rPr lang="nl-NL" sz="1200" dirty="0" err="1">
                <a:ea typeface="Calibri" pitchFamily="34" charset="0"/>
                <a:cs typeface="Arial" charset="0"/>
              </a:rPr>
              <a:t>R-en</a:t>
            </a:r>
            <a:r>
              <a:rPr lang="nl-NL" sz="1200" dirty="0">
                <a:ea typeface="Calibri" pitchFamily="34" charset="0"/>
                <a:cs typeface="Arial" charset="0"/>
              </a:rPr>
              <a:t>) worden toegepast. 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614DCE4D-C9FA-4798-9D07-3F5C55F73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92" y="808721"/>
            <a:ext cx="298450" cy="40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>
            <a:extLst>
              <a:ext uri="{FF2B5EF4-FFF2-40B4-BE49-F238E27FC236}">
                <a16:creationId xmlns:a16="http://schemas.microsoft.com/office/drawing/2014/main" id="{62CFB384-6095-4C4B-A1EF-92396E96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382" y="663123"/>
            <a:ext cx="3841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F692BCF-1B63-4217-A706-541AB9F36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325" y="2797250"/>
            <a:ext cx="26828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7">
            <a:extLst>
              <a:ext uri="{FF2B5EF4-FFF2-40B4-BE49-F238E27FC236}">
                <a16:creationId xmlns:a16="http://schemas.microsoft.com/office/drawing/2014/main" id="{53587635-2559-4E38-8407-526D236B0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107" y="3610591"/>
            <a:ext cx="298450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35813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C2DABB-161C-4799-929C-E2B3BE79A2C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5DA95A0-2A66-4456-94B5-904999BAD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382D5-36DA-4F8B-BD0B-7798A6681A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279</Words>
  <Application>Microsoft Office PowerPoint</Application>
  <PresentationFormat>Breedbeeld</PresentationFormat>
  <Paragraphs>33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1</cp:revision>
  <dcterms:created xsi:type="dcterms:W3CDTF">2021-08-08T18:39:46Z</dcterms:created>
  <dcterms:modified xsi:type="dcterms:W3CDTF">2021-09-06T10:25:02Z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