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26F56441-CBEA-4B1F-A7DE-6CB3B53D9A57}"/>
    <pc:docChg chg="modSld">
      <pc:chgData name="Steven Linkels" userId="82b2834b-7373-49b3-b259-2f89722ff704" providerId="ADAL" clId="{26F56441-CBEA-4B1F-A7DE-6CB3B53D9A57}" dt="2022-06-20T11:48:47.382" v="63" actId="207"/>
      <pc:docMkLst>
        <pc:docMk/>
      </pc:docMkLst>
      <pc:sldChg chg="modSp mod">
        <pc:chgData name="Steven Linkels" userId="82b2834b-7373-49b3-b259-2f89722ff704" providerId="ADAL" clId="{26F56441-CBEA-4B1F-A7DE-6CB3B53D9A57}" dt="2022-06-20T11:48:47.382" v="63" actId="207"/>
        <pc:sldMkLst>
          <pc:docMk/>
          <pc:sldMk cId="1823581371" sldId="256"/>
        </pc:sldMkLst>
        <pc:spChg chg="mod">
          <ac:chgData name="Steven Linkels" userId="82b2834b-7373-49b3-b259-2f89722ff704" providerId="ADAL" clId="{26F56441-CBEA-4B1F-A7DE-6CB3B53D9A57}" dt="2022-06-20T11:19:25.096" v="9" actId="1076"/>
          <ac:spMkLst>
            <pc:docMk/>
            <pc:sldMk cId="1823581371" sldId="256"/>
            <ac:spMk id="4" creationId="{2DB92E6A-A7C8-41F9-B79D-37489955167E}"/>
          </ac:spMkLst>
        </pc:spChg>
        <pc:spChg chg="mod">
          <ac:chgData name="Steven Linkels" userId="82b2834b-7373-49b3-b259-2f89722ff704" providerId="ADAL" clId="{26F56441-CBEA-4B1F-A7DE-6CB3B53D9A57}" dt="2022-06-20T11:20:28.379" v="19" actId="20577"/>
          <ac:spMkLst>
            <pc:docMk/>
            <pc:sldMk cId="1823581371" sldId="256"/>
            <ac:spMk id="5" creationId="{E3990B72-A110-45E1-8E77-9E6EA693F845}"/>
          </ac:spMkLst>
        </pc:spChg>
        <pc:spChg chg="mod">
          <ac:chgData name="Steven Linkels" userId="82b2834b-7373-49b3-b259-2f89722ff704" providerId="ADAL" clId="{26F56441-CBEA-4B1F-A7DE-6CB3B53D9A57}" dt="2022-06-20T11:48:47.382" v="63" actId="207"/>
          <ac:spMkLst>
            <pc:docMk/>
            <pc:sldMk cId="1823581371" sldId="256"/>
            <ac:spMk id="6" creationId="{597061C9-C4DD-44E3-9EA9-A918EE8F7278}"/>
          </ac:spMkLst>
        </pc:spChg>
        <pc:spChg chg="mod">
          <ac:chgData name="Steven Linkels" userId="82b2834b-7373-49b3-b259-2f89722ff704" providerId="ADAL" clId="{26F56441-CBEA-4B1F-A7DE-6CB3B53D9A57}" dt="2022-06-20T11:19:22.975" v="8" actId="1076"/>
          <ac:spMkLst>
            <pc:docMk/>
            <pc:sldMk cId="1823581371" sldId="256"/>
            <ac:spMk id="12" creationId="{C3D9B0C0-B696-456D-A62E-2B9826DB63BD}"/>
          </ac:spMkLst>
        </pc:spChg>
        <pc:spChg chg="mod">
          <ac:chgData name="Steven Linkels" userId="82b2834b-7373-49b3-b259-2f89722ff704" providerId="ADAL" clId="{26F56441-CBEA-4B1F-A7DE-6CB3B53D9A57}" dt="2022-06-20T11:19:16.450" v="7" actId="20577"/>
          <ac:spMkLst>
            <pc:docMk/>
            <pc:sldMk cId="1823581371" sldId="256"/>
            <ac:spMk id="13" creationId="{4DAFC57E-81AB-41B3-A9E4-9FFC85CEF8D1}"/>
          </ac:spMkLst>
        </pc:spChg>
      </pc:sldChg>
    </pc:docChg>
  </pc:docChgLst>
  <pc:docChgLst>
    <pc:chgData name="Steven Linkels" userId="82b2834b-7373-49b3-b259-2f89722ff704" providerId="ADAL" clId="{98B2ED25-C5ED-41B6-8696-FDE265B178E2}"/>
    <pc:docChg chg="modSld">
      <pc:chgData name="Steven Linkels" userId="82b2834b-7373-49b3-b259-2f89722ff704" providerId="ADAL" clId="{98B2ED25-C5ED-41B6-8696-FDE265B178E2}" dt="2022-11-17T09:43:41.322" v="29" actId="20577"/>
      <pc:docMkLst>
        <pc:docMk/>
      </pc:docMkLst>
      <pc:sldChg chg="modSp mod">
        <pc:chgData name="Steven Linkels" userId="82b2834b-7373-49b3-b259-2f89722ff704" providerId="ADAL" clId="{98B2ED25-C5ED-41B6-8696-FDE265B178E2}" dt="2022-11-17T09:43:41.322" v="29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98B2ED25-C5ED-41B6-8696-FDE265B178E2}" dt="2022-11-17T09:43:41.322" v="29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  <pc:docChgLst>
    <pc:chgData name="Steven Linkels" userId="S::s.linkels@yuverta.nl::82b2834b-7373-49b3-b259-2f89722ff704" providerId="AD" clId="Web-{1D0A9CC1-1F98-4524-83A3-8925F136ACA4}"/>
    <pc:docChg chg="modSld">
      <pc:chgData name="Steven Linkels" userId="S::s.linkels@yuverta.nl::82b2834b-7373-49b3-b259-2f89722ff704" providerId="AD" clId="Web-{1D0A9CC1-1F98-4524-83A3-8925F136ACA4}" dt="2022-06-27T10:02:14.983" v="0" actId="20577"/>
      <pc:docMkLst>
        <pc:docMk/>
      </pc:docMkLst>
      <pc:sldChg chg="modSp">
        <pc:chgData name="Steven Linkels" userId="S::s.linkels@yuverta.nl::82b2834b-7373-49b3-b259-2f89722ff704" providerId="AD" clId="Web-{1D0A9CC1-1F98-4524-83A3-8925F136ACA4}" dt="2022-06-27T10:02:14.983" v="0" actId="20577"/>
        <pc:sldMkLst>
          <pc:docMk/>
          <pc:sldMk cId="1823581371" sldId="256"/>
        </pc:sldMkLst>
        <pc:spChg chg="mod">
          <ac:chgData name="Steven Linkels" userId="S::s.linkels@yuverta.nl::82b2834b-7373-49b3-b259-2f89722ff704" providerId="AD" clId="Web-{1D0A9CC1-1F98-4524-83A3-8925F136ACA4}" dt="2022-06-27T10:02:14.983" v="0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DB92E6A-A7C8-41F9-B79D-37489955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1523238"/>
            <a:ext cx="511780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over de duurzame aspecten binnen een specialisatie. Kies één specialisatie. In het verslag behandel je minimaal: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natuur en milieu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mens en maatschappij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Een probleem met duurzaamheid dat op dit moment speelt binnen het gebied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3 duurzame ontwikkelingen die op dit moment plaatsvinden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Jouw mening over duurzaamheid binnen de specialisatie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90B72-A110-45E1-8E77-9E6EA693F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3277564"/>
            <a:ext cx="511780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de specialisatie die je het meest aanspreekt en waar je je graag verder in wilt verdiepen.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6 verdiepende artikelen die iets schrijven over duurzaamheid in de sector</a:t>
            </a:r>
            <a:r>
              <a:rPr lang="nl-NL" sz="1200">
                <a:ea typeface="Calibri" pitchFamily="34" charset="0"/>
                <a:cs typeface="Arial" charset="0"/>
              </a:rPr>
              <a:t>. 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ze allemaal door en probeer een mening te vormen over het thema. Zoek eventueel naar extra verdiepingsmateriaal in de vorm van filmpjes, vlogs, blogs, etc.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de verschillende aspecten van duurzaamheid binnen de specialisatie.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 elke specialisatie zijn ook problemen en/of uitdagingen. Ga op zoek naar een probleem dat op dit moment speelt.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op welke ontwikkelingen er gaande zijn, vaak zijn deze ontwikkelingen een reactie op de problemen/uitdagingen.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 bronvermelding! De verschillende artikelen die gebruikt zijn als bron moeten terug te vinden zijn in het document volgens de APA-bronvermelding regels.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061C9-C4DD-44E3-9EA9-A918EE8F7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705980"/>
            <a:ext cx="465332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Tijdens de expertlessen wordt dit besproken.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Je wordt in een feedback </a:t>
            </a:r>
            <a:r>
              <a:rPr lang="nl-NL" sz="1200" dirty="0" err="1">
                <a:ea typeface="Calibri" pitchFamily="34" charset="0"/>
                <a:cs typeface="Arial"/>
              </a:rPr>
              <a:t>friends</a:t>
            </a:r>
            <a:r>
              <a:rPr lang="nl-NL" sz="1200" dirty="0">
                <a:ea typeface="Calibri" pitchFamily="34" charset="0"/>
                <a:cs typeface="Arial"/>
              </a:rPr>
              <a:t> groepje geplaatst.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 op je eigen werk.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Deadline product: 23 december 2022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Bijeenkomst feedback </a:t>
            </a:r>
            <a:r>
              <a:rPr lang="nl-NL" sz="1200" dirty="0" err="1">
                <a:cs typeface="Arial"/>
              </a:rPr>
              <a:t>friends</a:t>
            </a:r>
            <a:r>
              <a:rPr lang="nl-NL" sz="1200" dirty="0">
                <a:cs typeface="Arial"/>
              </a:rPr>
              <a:t>: 9 januari 2023</a:t>
            </a:r>
            <a:endParaRPr lang="nl-NL" sz="1200" b="1" dirty="0">
              <a:cs typeface="Arial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7C81F5A-702C-4684-A84E-07B3FDB50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2829638"/>
            <a:ext cx="465332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Introductie leerarrangement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Expert lessen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duurzame ontwikkeling/Verborgen impact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8B89028-377B-4E1B-A9C2-8B9EAD7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3990699"/>
            <a:ext cx="465332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Wiki, De verborgen impact, internet onderwerpen: duurzaamheid, duurzame ontwikkeling, </a:t>
            </a:r>
            <a:r>
              <a:rPr lang="nl-NL" sz="1200" dirty="0" err="1">
                <a:ea typeface="Calibri" pitchFamily="34" charset="0"/>
                <a:cs typeface="Arial" charset="0"/>
              </a:rPr>
              <a:t>foodwaste</a:t>
            </a:r>
            <a:r>
              <a:rPr lang="nl-NL" sz="1200" dirty="0">
                <a:ea typeface="Calibri" pitchFamily="34" charset="0"/>
                <a:cs typeface="Arial" charset="0"/>
              </a:rPr>
              <a:t>, klimaatadaptatie, klimaatneutraal, energieneutraal, duurzame evenementen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FD839FA-DBF9-4B97-B4E0-E0D5FA090A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175" y="179478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F7846FA-AEA9-48BF-84AC-A6A15639D8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083" y="3429000"/>
            <a:ext cx="266283" cy="41630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33DFC19-B813-4BBC-8F6F-7F6CE2516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405" y="5386694"/>
            <a:ext cx="1768329" cy="854054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C3D9B0C0-B696-456D-A62E-2B9826DB6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757399"/>
            <a:ext cx="511780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cs typeface="Arial" charset="0"/>
              </a:rPr>
              <a:t>Informeren over de </a:t>
            </a:r>
            <a:r>
              <a:rPr lang="nl-NL" sz="1200" dirty="0">
                <a:ea typeface="Calibri" pitchFamily="34" charset="0"/>
                <a:cs typeface="Arial" charset="0"/>
              </a:rPr>
              <a:t>duurzame aspecten binnen de verschillende specialisaties.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Informatie verzamelen door middel van deskresearch. </a:t>
            </a:r>
          </a:p>
        </p:txBody>
      </p:sp>
      <p:sp>
        <p:nvSpPr>
          <p:cNvPr id="13" name="Rechthoek 1">
            <a:extLst>
              <a:ext uri="{FF2B5EF4-FFF2-40B4-BE49-F238E27FC236}">
                <a16:creationId xmlns:a16="http://schemas.microsoft.com/office/drawing/2014/main" id="{4DAFC57E-81AB-41B3-A9E4-9FFC85CE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424" y="111395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DWI LA2 Duurzaamheid in een specialisatie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5E59B02A-95C4-4F90-AA1E-159D812809B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38840"/>
            <a:ext cx="299335" cy="41242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2D9CBE1-C4AA-4AA9-8C0F-20F39656529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83793" y="772033"/>
            <a:ext cx="385812" cy="26305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720C8B-1984-4724-92E5-67357077CEF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10122" y="3990699"/>
            <a:ext cx="299225" cy="29079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4B68333-96DF-424F-9C61-9346FB0384D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800215" y="2867301"/>
            <a:ext cx="269390" cy="26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0EFBA0E6-ACC0-419F-94D2-45867069B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941D30-2FEF-41A1-B439-E48FC54C9A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337FF-FCEA-432B-91CC-F915C5692A53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335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12</cp:revision>
  <dcterms:created xsi:type="dcterms:W3CDTF">2021-08-08T18:39:46Z</dcterms:created>
  <dcterms:modified xsi:type="dcterms:W3CDTF">2022-11-17T09:43:43Z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