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00"/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360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A37DC6D7-9D92-4A9F-A087-F5973C145543}"/>
    <pc:docChg chg="modSld">
      <pc:chgData name="Pascalle Cup" userId="acdf420d-3d1b-463e-9173-44ff0cd1b36a" providerId="ADAL" clId="{A37DC6D7-9D92-4A9F-A087-F5973C145543}" dt="2021-06-14T08:53:18.905" v="58" actId="20577"/>
      <pc:docMkLst>
        <pc:docMk/>
      </pc:docMkLst>
      <pc:sldChg chg="modSp mod">
        <pc:chgData name="Pascalle Cup" userId="acdf420d-3d1b-463e-9173-44ff0cd1b36a" providerId="ADAL" clId="{A37DC6D7-9D92-4A9F-A087-F5973C145543}" dt="2021-06-14T08:53:18.905" v="58" actId="20577"/>
        <pc:sldMkLst>
          <pc:docMk/>
          <pc:sldMk cId="4159768415" sldId="256"/>
        </pc:sldMkLst>
        <pc:spChg chg="mod">
          <ac:chgData name="Pascalle Cup" userId="acdf420d-3d1b-463e-9173-44ff0cd1b36a" providerId="ADAL" clId="{A37DC6D7-9D92-4A9F-A087-F5973C145543}" dt="2021-06-14T08:53:18.905" v="58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8E56CC3A-1D07-4B26-9B34-4B4705FBD6F8}"/>
    <pc:docChg chg="modSld">
      <pc:chgData name="Marieke Drabbe" userId="b9b1a049-6b87-453c-9d4e-1b3ea0ffd634" providerId="ADAL" clId="{8E56CC3A-1D07-4B26-9B34-4B4705FBD6F8}" dt="2021-07-29T19:32:55.678" v="17" actId="1076"/>
      <pc:docMkLst>
        <pc:docMk/>
      </pc:docMkLst>
      <pc:sldChg chg="addSp delSp modSp mod">
        <pc:chgData name="Marieke Drabbe" userId="b9b1a049-6b87-453c-9d4e-1b3ea0ffd634" providerId="ADAL" clId="{8E56CC3A-1D07-4B26-9B34-4B4705FBD6F8}" dt="2021-07-29T19:32:55.678" v="17" actId="1076"/>
        <pc:sldMkLst>
          <pc:docMk/>
          <pc:sldMk cId="4159768415" sldId="256"/>
        </pc:sldMkLst>
        <pc:spChg chg="mod">
          <ac:chgData name="Marieke Drabbe" userId="b9b1a049-6b87-453c-9d4e-1b3ea0ffd634" providerId="ADAL" clId="{8E56CC3A-1D07-4B26-9B34-4B4705FBD6F8}" dt="2021-07-29T19:25:40.298" v="8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08.094" v="11" actId="20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1.177" v="12" actId="20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3.265" v="13" actId="20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5.551" v="14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7.620" v="15" actId="20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21.303" v="16" actId="20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5:48.098" v="10" actId="1076"/>
          <ac:spMkLst>
            <pc:docMk/>
            <pc:sldMk cId="4159768415" sldId="256"/>
            <ac:spMk id="12" creationId="{00000000-0000-0000-0000-000000000000}"/>
          </ac:spMkLst>
        </pc:spChg>
        <pc:picChg chg="del">
          <ac:chgData name="Marieke Drabbe" userId="b9b1a049-6b87-453c-9d4e-1b3ea0ffd634" providerId="ADAL" clId="{8E56CC3A-1D07-4B26-9B34-4B4705FBD6F8}" dt="2021-07-29T19:24:18.316" v="0" actId="478"/>
          <ac:picMkLst>
            <pc:docMk/>
            <pc:sldMk cId="4159768415" sldId="256"/>
            <ac:picMk id="25" creationId="{892F0D47-E37E-4574-A861-83190B3151E9}"/>
          </ac:picMkLst>
        </pc:picChg>
        <pc:picChg chg="add mod">
          <ac:chgData name="Marieke Drabbe" userId="b9b1a049-6b87-453c-9d4e-1b3ea0ffd634" providerId="ADAL" clId="{8E56CC3A-1D07-4B26-9B34-4B4705FBD6F8}" dt="2021-07-29T19:32:55.678" v="17" actId="1076"/>
          <ac:picMkLst>
            <pc:docMk/>
            <pc:sldMk cId="4159768415" sldId="256"/>
            <ac:picMk id="26" creationId="{FE0CF2C9-3C67-4C8F-AE9C-61CB763BFA40}"/>
          </ac:picMkLst>
        </pc:picChg>
        <pc:picChg chg="del">
          <ac:chgData name="Marieke Drabbe" userId="b9b1a049-6b87-453c-9d4e-1b3ea0ffd634" providerId="ADAL" clId="{8E56CC3A-1D07-4B26-9B34-4B4705FBD6F8}" dt="2021-07-29T19:25:13.814" v="2" actId="478"/>
          <ac:picMkLst>
            <pc:docMk/>
            <pc:sldMk cId="4159768415" sldId="256"/>
            <ac:picMk id="1026" creationId="{00000000-0000-0000-0000-000000000000}"/>
          </ac:picMkLst>
        </pc:picChg>
      </pc:sldChg>
    </pc:docChg>
  </pc:docChgLst>
  <pc:docChgLst>
    <pc:chgData name="Thomas Noordeloos" userId="df9f46e9-7760-4f6a-814f-9e8180d7b46a" providerId="ADAL" clId="{30AB900C-8BF4-4A35-B333-FCE27EF06DCC}"/>
    <pc:docChg chg="modSld">
      <pc:chgData name="Thomas Noordeloos" userId="df9f46e9-7760-4f6a-814f-9e8180d7b46a" providerId="ADAL" clId="{30AB900C-8BF4-4A35-B333-FCE27EF06DCC}" dt="2022-09-20T09:10:57.107" v="1" actId="20577"/>
      <pc:docMkLst>
        <pc:docMk/>
      </pc:docMkLst>
      <pc:sldChg chg="modSp mod">
        <pc:chgData name="Thomas Noordeloos" userId="df9f46e9-7760-4f6a-814f-9e8180d7b46a" providerId="ADAL" clId="{30AB900C-8BF4-4A35-B333-FCE27EF06DCC}" dt="2022-09-20T09:10:57.107" v="1" actId="20577"/>
        <pc:sldMkLst>
          <pc:docMk/>
          <pc:sldMk cId="4159768415" sldId="256"/>
        </pc:sldMkLst>
        <pc:spChg chg="mod">
          <ac:chgData name="Thomas Noordeloos" userId="df9f46e9-7760-4f6a-814f-9e8180d7b46a" providerId="ADAL" clId="{30AB900C-8BF4-4A35-B333-FCE27EF06DCC}" dt="2022-09-20T09:10:57.107" v="1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Gerjan de Ruiter" userId="5d7c516b-9dcd-41a8-99d3-54425d29895b" providerId="ADAL" clId="{39AAF37E-8515-4CB3-816E-B984E64770FE}"/>
    <pc:docChg chg="modSld">
      <pc:chgData name="Gerjan de Ruiter" userId="5d7c516b-9dcd-41a8-99d3-54425d29895b" providerId="ADAL" clId="{39AAF37E-8515-4CB3-816E-B984E64770FE}" dt="2022-09-05T12:18:19.188" v="1" actId="20577"/>
      <pc:docMkLst>
        <pc:docMk/>
      </pc:docMkLst>
      <pc:sldChg chg="modSp mod">
        <pc:chgData name="Gerjan de Ruiter" userId="5d7c516b-9dcd-41a8-99d3-54425d29895b" providerId="ADAL" clId="{39AAF37E-8515-4CB3-816E-B984E64770FE}" dt="2022-09-05T12:18:19.188" v="1" actId="20577"/>
        <pc:sldMkLst>
          <pc:docMk/>
          <pc:sldMk cId="4159768415" sldId="256"/>
        </pc:sldMkLst>
        <pc:spChg chg="mod">
          <ac:chgData name="Gerjan de Ruiter" userId="5d7c516b-9dcd-41a8-99d3-54425d29895b" providerId="ADAL" clId="{39AAF37E-8515-4CB3-816E-B984E64770FE}" dt="2022-09-05T12:18:19.188" v="1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Valerie van den Berg" userId="b7f64057-db8e-423a-b2b5-100c21bc0b3b" providerId="ADAL" clId="{A0AFF4D8-3872-4286-8E65-62AA91C6E927}"/>
    <pc:docChg chg="custSel modSld">
      <pc:chgData name="Valerie van den Berg" userId="b7f64057-db8e-423a-b2b5-100c21bc0b3b" providerId="ADAL" clId="{A0AFF4D8-3872-4286-8E65-62AA91C6E927}" dt="2021-05-27T10:59:22.995" v="428" actId="313"/>
      <pc:docMkLst>
        <pc:docMk/>
      </pc:docMkLst>
      <pc:sldChg chg="addSp delSp modSp mod">
        <pc:chgData name="Valerie van den Berg" userId="b7f64057-db8e-423a-b2b5-100c21bc0b3b" providerId="ADAL" clId="{A0AFF4D8-3872-4286-8E65-62AA91C6E927}" dt="2021-05-27T10:59:22.995" v="428" actId="313"/>
        <pc:sldMkLst>
          <pc:docMk/>
          <pc:sldMk cId="4159768415" sldId="256"/>
        </pc:sldMkLst>
        <pc:spChg chg="mod">
          <ac:chgData name="Valerie van den Berg" userId="b7f64057-db8e-423a-b2b5-100c21bc0b3b" providerId="ADAL" clId="{A0AFF4D8-3872-4286-8E65-62AA91C6E927}" dt="2021-05-27T07:45:22.067" v="216" actId="255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7:46:35.739" v="290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7:54:31.961" v="411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6:58:31.821" v="33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10:59:22.995" v="428" actId="313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7:53:42.417" v="407" actId="2057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6:52:58.139" v="16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Valerie van den Berg" userId="b7f64057-db8e-423a-b2b5-100c21bc0b3b" providerId="ADAL" clId="{A0AFF4D8-3872-4286-8E65-62AA91C6E927}" dt="2021-05-27T10:41:24.166" v="412" actId="478"/>
          <ac:picMkLst>
            <pc:docMk/>
            <pc:sldMk cId="4159768415" sldId="256"/>
            <ac:picMk id="18" creationId="{00000000-0000-0000-0000-000000000000}"/>
          </ac:picMkLst>
        </pc:picChg>
        <pc:picChg chg="add mod">
          <ac:chgData name="Valerie van den Berg" userId="b7f64057-db8e-423a-b2b5-100c21bc0b3b" providerId="ADAL" clId="{A0AFF4D8-3872-4286-8E65-62AA91C6E927}" dt="2021-05-27T10:41:57.593" v="416" actId="1076"/>
          <ac:picMkLst>
            <pc:docMk/>
            <pc:sldMk cId="4159768415" sldId="256"/>
            <ac:picMk id="25" creationId="{892F0D47-E37E-4574-A861-83190B3151E9}"/>
          </ac:picMkLst>
        </pc:picChg>
      </pc:sldChg>
    </pc:docChg>
  </pc:docChgLst>
  <pc:docChgLst>
    <pc:chgData name="Pascalle Cup" userId="abbe84a0-611b-406e-b251-e8b4b71c069a" providerId="ADAL" clId="{0A16F7B6-C79C-4509-A558-E890D5F1869E}"/>
    <pc:docChg chg="undo custSel modSld">
      <pc:chgData name="Pascalle Cup" userId="abbe84a0-611b-406e-b251-e8b4b71c069a" providerId="ADAL" clId="{0A16F7B6-C79C-4509-A558-E890D5F1869E}" dt="2022-06-16T14:31:51.815" v="150" actId="1076"/>
      <pc:docMkLst>
        <pc:docMk/>
      </pc:docMkLst>
      <pc:sldChg chg="modSp mod">
        <pc:chgData name="Pascalle Cup" userId="abbe84a0-611b-406e-b251-e8b4b71c069a" providerId="ADAL" clId="{0A16F7B6-C79C-4509-A558-E890D5F1869E}" dt="2022-06-16T14:31:51.815" v="150" actId="1076"/>
        <pc:sldMkLst>
          <pc:docMk/>
          <pc:sldMk cId="4159768415" sldId="256"/>
        </pc:sldMkLst>
        <pc:spChg chg="mod">
          <ac:chgData name="Pascalle Cup" userId="abbe84a0-611b-406e-b251-e8b4b71c069a" providerId="ADAL" clId="{0A16F7B6-C79C-4509-A558-E890D5F1869E}" dt="2022-06-16T14:31:49.863" v="149" actId="1076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Pascalle Cup" userId="abbe84a0-611b-406e-b251-e8b4b71c069a" providerId="ADAL" clId="{0A16F7B6-C79C-4509-A558-E890D5F1869E}" dt="2022-06-16T14:31:45.342" v="147" actId="1076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Pascalle Cup" userId="abbe84a0-611b-406e-b251-e8b4b71c069a" providerId="ADAL" clId="{0A16F7B6-C79C-4509-A558-E890D5F1869E}" dt="2022-06-16T14:31:39.886" v="145" actId="1076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Pascalle Cup" userId="abbe84a0-611b-406e-b251-e8b4b71c069a" providerId="ADAL" clId="{0A16F7B6-C79C-4509-A558-E890D5F1869E}" dt="2022-06-16T14:31:33.262" v="144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Pascalle Cup" userId="abbe84a0-611b-406e-b251-e8b4b71c069a" providerId="ADAL" clId="{0A16F7B6-C79C-4509-A558-E890D5F1869E}" dt="2022-06-16T12:25:30.024" v="105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Pascalle Cup" userId="abbe84a0-611b-406e-b251-e8b4b71c069a" providerId="ADAL" clId="{0A16F7B6-C79C-4509-A558-E890D5F1869E}" dt="2022-06-16T14:31:51.815" v="150" actId="1076"/>
          <ac:picMkLst>
            <pc:docMk/>
            <pc:sldMk cId="4159768415" sldId="256"/>
            <ac:picMk id="19" creationId="{00000000-0000-0000-0000-000000000000}"/>
          </ac:picMkLst>
        </pc:picChg>
        <pc:picChg chg="mod">
          <ac:chgData name="Pascalle Cup" userId="abbe84a0-611b-406e-b251-e8b4b71c069a" providerId="ADAL" clId="{0A16F7B6-C79C-4509-A558-E890D5F1869E}" dt="2022-06-16T14:31:47.038" v="148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Pascalle Cup" userId="abbe84a0-611b-406e-b251-e8b4b71c069a" providerId="ADAL" clId="{0A16F7B6-C79C-4509-A558-E890D5F1869E}" dt="2022-06-16T14:31:41.863" v="146" actId="1076"/>
          <ac:picMkLst>
            <pc:docMk/>
            <pc:sldMk cId="4159768415" sldId="256"/>
            <ac:picMk id="2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scriptie.nl/scriptiehulp/onderzoeksmethode/fasen-van-de-onderzoeksmethode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s://specials.han.nl/sites/studiecentra/auteursrechten/bronnen-vermelden/apa-normen-citeren-en-par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1" y="0"/>
            <a:ext cx="408018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84223" y="1094083"/>
            <a:ext cx="374970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2F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hebt passende hoofd- en deelvragen geformuleerd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onderzoeksmethodes onderscheiden.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de gekozen veldonderzoeksmethode onderbouwen.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16481" y="2291466"/>
            <a:ext cx="374491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Uitwerking van de hoofd- en deelvragen, passend bij de casus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Motivatie van de gekozen onderzoeksmethodes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Uitwerking gekozen methodes 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30274" y="3737453"/>
            <a:ext cx="3744912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Formuleer op basis van jullie casus de hoofd- en deelvragen.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Jullie maken een keuze uit de onderzoeksmethodes die gebruikt worden voor het kwalitatieve en kwantitatieve 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Motiveer waarom de gekozen methodes geschikt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de methodes uit zodat je klaar bent voor de uitvoering van het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Denk aan de APA-bronvermelding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1037163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Deadline </a:t>
            </a:r>
            <a:r>
              <a:rPr lang="nl-NL" sz="1200">
                <a:ea typeface="Calibri" pitchFamily="34" charset="0"/>
                <a:cs typeface="Arial"/>
              </a:rPr>
              <a:t>=  23-9-2022</a:t>
            </a:r>
            <a:endParaRPr lang="nl-NL" sz="1200" dirty="0">
              <a:ea typeface="Calibri" pitchFamily="34" charset="0"/>
              <a:cs typeface="Arial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Feedbackfriends = 28-9-2022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4994" y="2492086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thema ‘onderzoek’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Input Gemeente Tilburg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414728"/>
            <a:ext cx="350043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over onderzoeksmethoden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Fasen van de onderzoeksmethode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4"/>
              </a:rPr>
              <a:t>Richtlijnen APA-bronvermelding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323849" y="6508983"/>
            <a:ext cx="8820151" cy="349017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2223_LBS_1_Onderzoeksopzet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511296" y="106803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020" y="229146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60283" y="3796800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7520" y="86360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55563" y="364189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70480" y="2827345"/>
            <a:ext cx="269390" cy="260485"/>
          </a:xfrm>
          <a:prstGeom prst="rect">
            <a:avLst/>
          </a:prstGeom>
        </p:spPr>
      </p:pic>
      <p:pic>
        <p:nvPicPr>
          <p:cNvPr id="26" name="Picture 37">
            <a:extLst>
              <a:ext uri="{FF2B5EF4-FFF2-40B4-BE49-F238E27FC236}">
                <a16:creationId xmlns:a16="http://schemas.microsoft.com/office/drawing/2014/main" id="{FE0CF2C9-3C67-4C8F-AE9C-61CB763BFA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269" y="5480223"/>
            <a:ext cx="3448429" cy="10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B4BBBF-F6F2-4FA6-8CB3-FAB7971FAAEC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2.xml><?xml version="1.0" encoding="utf-8"?>
<ds:datastoreItem xmlns:ds="http://schemas.openxmlformats.org/officeDocument/2006/customXml" ds:itemID="{AF08981B-7895-4B70-8CC7-891E9C643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FBF30-95B1-4316-AFDA-C916C5EB25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156</Words>
  <Application>Microsoft Office PowerPoint</Application>
  <PresentationFormat>Diavoorstelling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Thomas Noordeloos</cp:lastModifiedBy>
  <cp:revision>2</cp:revision>
  <cp:lastPrinted>2014-09-03T06:23:20Z</cp:lastPrinted>
  <dcterms:created xsi:type="dcterms:W3CDTF">2014-08-31T07:53:19Z</dcterms:created>
  <dcterms:modified xsi:type="dcterms:W3CDTF">2022-09-20T09:11:00Z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