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4C39-AAF8-4D08-9727-B5F984915484}" type="datetimeFigureOut">
              <a:rPr lang="nl-NL" smtClean="0"/>
              <a:t>19-9-2018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BF5886C-A1CB-4417-9A82-5D8AFBAD37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358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4C39-AAF8-4D08-9727-B5F984915484}" type="datetimeFigureOut">
              <a:rPr lang="nl-NL" smtClean="0"/>
              <a:t>19-9-2018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F5886C-A1CB-4417-9A82-5D8AFBAD37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6902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4C39-AAF8-4D08-9727-B5F984915484}" type="datetimeFigureOut">
              <a:rPr lang="nl-NL" smtClean="0"/>
              <a:t>19-9-2018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F5886C-A1CB-4417-9A82-5D8AFBAD378E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8184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4C39-AAF8-4D08-9727-B5F984915484}" type="datetimeFigureOut">
              <a:rPr lang="nl-NL" smtClean="0"/>
              <a:t>19-9-2018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5886C-A1CB-4417-9A82-5D8AFBAD37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3277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4C39-AAF8-4D08-9727-B5F984915484}" type="datetimeFigureOut">
              <a:rPr lang="nl-NL" smtClean="0"/>
              <a:t>19-9-2018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5886C-A1CB-4417-9A82-5D8AFBAD378E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11762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4C39-AAF8-4D08-9727-B5F984915484}" type="datetimeFigureOut">
              <a:rPr lang="nl-NL" smtClean="0"/>
              <a:t>19-9-2018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5886C-A1CB-4417-9A82-5D8AFBAD37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0155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4C39-AAF8-4D08-9727-B5F984915484}" type="datetimeFigureOut">
              <a:rPr lang="nl-NL" smtClean="0"/>
              <a:t>19-9-2018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886C-A1CB-4417-9A82-5D8AFBAD37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0813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4C39-AAF8-4D08-9727-B5F984915484}" type="datetimeFigureOut">
              <a:rPr lang="nl-NL" smtClean="0"/>
              <a:t>19-9-2018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886C-A1CB-4417-9A82-5D8AFBAD37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4609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4C39-AAF8-4D08-9727-B5F984915484}" type="datetimeFigureOut">
              <a:rPr lang="nl-NL" smtClean="0"/>
              <a:t>19-9-2018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886C-A1CB-4417-9A82-5D8AFBAD37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023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4C39-AAF8-4D08-9727-B5F984915484}" type="datetimeFigureOut">
              <a:rPr lang="nl-NL" smtClean="0"/>
              <a:t>19-9-2018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F5886C-A1CB-4417-9A82-5D8AFBAD37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1022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4C39-AAF8-4D08-9727-B5F984915484}" type="datetimeFigureOut">
              <a:rPr lang="nl-NL" smtClean="0"/>
              <a:t>19-9-2018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F5886C-A1CB-4417-9A82-5D8AFBAD37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7265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4C39-AAF8-4D08-9727-B5F984915484}" type="datetimeFigureOut">
              <a:rPr lang="nl-NL" smtClean="0"/>
              <a:t>19-9-2018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F5886C-A1CB-4417-9A82-5D8AFBAD37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4666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4C39-AAF8-4D08-9727-B5F984915484}" type="datetimeFigureOut">
              <a:rPr lang="nl-NL" smtClean="0"/>
              <a:t>19-9-2018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886C-A1CB-4417-9A82-5D8AFBAD37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2223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4C39-AAF8-4D08-9727-B5F984915484}" type="datetimeFigureOut">
              <a:rPr lang="nl-NL" smtClean="0"/>
              <a:t>19-9-2018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886C-A1CB-4417-9A82-5D8AFBAD37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659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4C39-AAF8-4D08-9727-B5F984915484}" type="datetimeFigureOut">
              <a:rPr lang="nl-NL" smtClean="0"/>
              <a:t>19-9-2018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886C-A1CB-4417-9A82-5D8AFBAD37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7399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4C39-AAF8-4D08-9727-B5F984915484}" type="datetimeFigureOut">
              <a:rPr lang="nl-NL" smtClean="0"/>
              <a:t>19-9-2018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5886C-A1CB-4417-9A82-5D8AFBAD37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8978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74C39-AAF8-4D08-9727-B5F984915484}" type="datetimeFigureOut">
              <a:rPr lang="nl-NL" smtClean="0"/>
              <a:t>19-9-2018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BF5886C-A1CB-4417-9A82-5D8AFBAD37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8009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npcg.sharepoint.com/portals/hub/_layouts/15/PointPublishing.aspx?app=video&amp;p=p&amp;chid=c63e888c-0b97-4071-9dea-65d3e3060ce7&amp;vid=f50865ec-a591-4d8e-8bb0-2eb70b9ae41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play.kahoot.it/#/k/936c114c-c9ad-4bc9-afd3-acecb95d701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Groepen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41648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Gebruik maken van groepen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Om makkelijk dingen met elkaar te delen</a:t>
            </a:r>
          </a:p>
          <a:p>
            <a:r>
              <a:rPr lang="nl-NL" dirty="0" smtClean="0"/>
              <a:t>Om makkelijk een dingen te plannen in de agenda</a:t>
            </a:r>
          </a:p>
          <a:p>
            <a:endParaRPr lang="nl-NL" dirty="0"/>
          </a:p>
          <a:p>
            <a:r>
              <a:rPr lang="nl-NL" dirty="0" smtClean="0">
                <a:hlinkClick r:id="rId2"/>
              </a:rPr>
              <a:t>Filmpje</a:t>
            </a:r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2582" y="1752600"/>
            <a:ext cx="2505075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661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Klassen groep aanmaken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Iemand uit de klas (of docent) maakt een klassengroep aan</a:t>
            </a:r>
            <a:endParaRPr lang="nl-NL" dirty="0"/>
          </a:p>
          <a:p>
            <a:endParaRPr lang="nl-NL" dirty="0" smtClean="0"/>
          </a:p>
          <a:p>
            <a:r>
              <a:rPr lang="nl-NL" dirty="0" smtClean="0"/>
              <a:t>Stap 1: Ga naar je email</a:t>
            </a:r>
          </a:p>
          <a:p>
            <a:r>
              <a:rPr lang="nl-NL" dirty="0" smtClean="0"/>
              <a:t>Stap 2:  klik onder aan bij groep op maken</a:t>
            </a:r>
          </a:p>
          <a:p>
            <a:r>
              <a:rPr lang="nl-NL" dirty="0" smtClean="0"/>
              <a:t>Stap 3: zet groep op privé</a:t>
            </a:r>
          </a:p>
          <a:p>
            <a:r>
              <a:rPr lang="nl-NL" dirty="0" smtClean="0"/>
              <a:t>Stap 4: voeg iedereen uit de klas toe </a:t>
            </a:r>
            <a:r>
              <a:rPr lang="nl-NL" b="1" dirty="0" smtClean="0"/>
              <a:t>(met schoolmail)</a:t>
            </a:r>
            <a:endParaRPr lang="nl-NL" b="1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8718" y="276088"/>
            <a:ext cx="1352550" cy="276225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8214" y="2894647"/>
            <a:ext cx="2143125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640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/>
              <a:t>Opdracht 1:</a:t>
            </a:r>
          </a:p>
          <a:p>
            <a:r>
              <a:rPr lang="nl-NL" dirty="0" smtClean="0"/>
              <a:t>Open een word document</a:t>
            </a:r>
          </a:p>
          <a:p>
            <a:r>
              <a:rPr lang="nl-NL" dirty="0" smtClean="0"/>
              <a:t>Zet hierin een idee voor een leuk klassenuitje</a:t>
            </a:r>
          </a:p>
          <a:p>
            <a:r>
              <a:rPr lang="nl-NL" dirty="0" smtClean="0"/>
              <a:t>Sla dit document op onder: idee klassenuitje + jou naam</a:t>
            </a:r>
          </a:p>
          <a:p>
            <a:r>
              <a:rPr lang="nl-NL" dirty="0" smtClean="0"/>
              <a:t>Ga dit bestand uploaden in groepen </a:t>
            </a:r>
          </a:p>
          <a:p>
            <a:pPr marL="0" indent="0">
              <a:buNone/>
            </a:pPr>
            <a:r>
              <a:rPr lang="nl-NL" dirty="0" smtClean="0"/>
              <a:t>(</a:t>
            </a:r>
            <a:r>
              <a:rPr lang="nl-NL" i="1" dirty="0" smtClean="0"/>
              <a:t>eventueel tijdens een SLB-les kijken wat jullie kunnen gaan doen)</a:t>
            </a:r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170228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Upload de </a:t>
            </a:r>
            <a:r>
              <a:rPr lang="nl-NL" dirty="0" err="1" smtClean="0"/>
              <a:t>Powerpoint</a:t>
            </a:r>
            <a:r>
              <a:rPr lang="nl-NL" dirty="0" smtClean="0"/>
              <a:t> die jullie met je groepje hebben gemaakt voor de ouderavond in de groep</a:t>
            </a:r>
          </a:p>
          <a:p>
            <a:endParaRPr lang="nl-NL" dirty="0"/>
          </a:p>
          <a:p>
            <a:r>
              <a:rPr lang="nl-NL" dirty="0" smtClean="0"/>
              <a:t>Geef daarna via de chat aan dat jullie dit bestand hebben geüpload.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6680" y="3894636"/>
            <a:ext cx="3810000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070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Testen van jullie kennis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hebben jullie de afgelopen paar weken onthouden</a:t>
            </a:r>
          </a:p>
          <a:p>
            <a:endParaRPr lang="nl-NL" dirty="0"/>
          </a:p>
          <a:p>
            <a:r>
              <a:rPr lang="nl-NL" dirty="0" smtClean="0">
                <a:hlinkClick r:id="rId2"/>
              </a:rPr>
              <a:t>Kahoot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406" y="3168022"/>
            <a:ext cx="48768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202735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</TotalTime>
  <Words>163</Words>
  <Application>Microsoft Office PowerPoint</Application>
  <PresentationFormat>Breedbeeld</PresentationFormat>
  <Paragraphs>28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Sliert</vt:lpstr>
      <vt:lpstr>Groepen</vt:lpstr>
      <vt:lpstr>Gebruik maken van groepen</vt:lpstr>
      <vt:lpstr>Klassen groep aanmaken</vt:lpstr>
      <vt:lpstr>Opdrachten</vt:lpstr>
      <vt:lpstr>Opdracht 2</vt:lpstr>
      <vt:lpstr>Testen van jullie kennis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Groepen</dc:title>
  <dc:creator>Jente van der Mei</dc:creator>
  <cp:lastModifiedBy>Jente van der Mei</cp:lastModifiedBy>
  <cp:revision>5</cp:revision>
  <dcterms:created xsi:type="dcterms:W3CDTF">2018-09-19T06:55:39Z</dcterms:created>
  <dcterms:modified xsi:type="dcterms:W3CDTF">2018-09-19T07:34:15Z</dcterms:modified>
</cp:coreProperties>
</file>