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  <p:sldId id="309" r:id="rId3"/>
    <p:sldId id="260" r:id="rId4"/>
    <p:sldId id="300" r:id="rId5"/>
    <p:sldId id="310" r:id="rId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5" autoAdjust="0"/>
    <p:restoredTop sz="94708"/>
  </p:normalViewPr>
  <p:slideViewPr>
    <p:cSldViewPr>
      <p:cViewPr varScale="1">
        <p:scale>
          <a:sx n="88" d="100"/>
          <a:sy n="88" d="100"/>
        </p:scale>
        <p:origin x="17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D93FF3-7D11-C648-93A6-722A9B203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13654-33C1-5448-9C8C-EBEAB06C96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C7E9BD-C3B4-7045-8CD2-290DE761C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472E9-BC26-334A-ADF9-F667D90C3CE4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2402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78129D-0074-5F4A-91D7-FF5E90130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EAD49-7D0A-FF46-A5F5-62DAE6ED5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37D9E6-1FDA-6B4D-914B-B18815C426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FD6AD-CFE7-A34F-9A0D-1806B63E83E2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5918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57E41E-008E-5140-B693-53830F54C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08AB5A-0007-4645-88AF-6AE88827EA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0EF239-9B14-C04B-9BA5-C7EB753C7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22A69-0749-CC4C-9A6D-A1086F1209B6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8765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E0546-36C2-9D44-9BAA-7B0A4805E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79E9F7-2C9B-D144-A746-88BC62815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4CEAD7-8160-154A-B755-CDB07794E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B9991-2CB1-5C40-9296-0F1F282CAB49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9951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C7B8A9-40AD-2E4C-9D22-5722F12A6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6C1043-DD85-4C4B-9544-40F7955E2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3D7ECF-97C8-EB48-840F-9CFD40A582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69ECF-08C5-AE40-97F0-D7B7F6D8D8BE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6041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DF3C54-4746-7643-B2A8-79D1AAB82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7DDC4D-8AD5-AB4B-A51E-5D982D968A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6A2CB4-1F81-FE45-AF1B-FAAC3DE4F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27418-77F3-4C4F-BCFD-2924382156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6024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CE133E-2DEA-E343-A49B-4F499B925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4929F8-3EE0-2741-B9E3-E921B3232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B9417C-20EF-8B40-989B-6AA4BA974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30BF4-61F8-9E4E-904E-9650509B20CB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4296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F4A7C1-DF02-F14B-A524-84B6E0CEC5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B0D64B-15FD-2842-A596-FBAEA31064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117831-B646-854E-B0FE-187FBDFF91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310DF-758F-974C-A60D-22FC7844F1F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1742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A38DD1-43F3-1048-BD05-7C57768BA1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598069-3F8D-6344-AA0D-BD0E49043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BEE6E6-AD98-F34E-A050-51FE7352C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33C85-02BB-3C48-BC9C-E2D483AC0726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2172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AFC3D-BBB3-9B42-936A-FD96EA141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76BE0D-C170-D240-9C23-DD76BE3E60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749BE-9580-C84D-9A21-F4659A7437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2CFCD-011C-D941-A604-217306C9521F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7940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8AFE7-B1A7-A84C-A3A6-9214CD5A1C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DD2F0-23FD-5049-B04B-43700391E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5C564-0D21-C94E-8E8D-D65A78F8B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E10745-2D93-294C-AAA3-204875DD3914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969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1A266F-C5E4-2540-A61B-02677E44E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E8125EA-0C8D-9049-99C5-9E86ACF37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C55418-706D-694A-9FB8-E2A877256B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21F9E7-99D6-7F42-A2E0-8554DABBC4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F554D2-9159-E24E-B83B-22056DA987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C82485-FD41-A743-823B-29A1550522D2}" type="slidenum">
              <a:rPr lang="nl-NL" altLang="en-US"/>
              <a:pPr/>
              <a:t>‹nr.›</a:t>
            </a:fld>
            <a:endParaRPr lang="nl-NL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4E3ACFB7-8C63-AB4E-A7B7-61F1A3481E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1700213"/>
            <a:ext cx="64008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nl-NL" altLang="en-US"/>
          </a:p>
          <a:p>
            <a:pPr eaLnBrk="1" hangingPunct="1">
              <a:lnSpc>
                <a:spcPct val="80000"/>
              </a:lnSpc>
            </a:pPr>
            <a:endParaRPr lang="nl-NL" altLang="en-US"/>
          </a:p>
          <a:p>
            <a:pPr eaLnBrk="1" hangingPunct="1">
              <a:lnSpc>
                <a:spcPct val="80000"/>
              </a:lnSpc>
            </a:pPr>
            <a:endParaRPr lang="nl-NL" altLang="en-US"/>
          </a:p>
          <a:p>
            <a:pPr eaLnBrk="1" hangingPunct="1">
              <a:lnSpc>
                <a:spcPct val="80000"/>
              </a:lnSpc>
            </a:pPr>
            <a:endParaRPr lang="nl-NL" altLang="en-US"/>
          </a:p>
          <a:p>
            <a:pPr eaLnBrk="1" hangingPunct="1">
              <a:lnSpc>
                <a:spcPct val="80000"/>
              </a:lnSpc>
            </a:pPr>
            <a:endParaRPr lang="nl-NL" altLang="en-US"/>
          </a:p>
          <a:p>
            <a:pPr eaLnBrk="1" hangingPunct="1">
              <a:lnSpc>
                <a:spcPct val="80000"/>
              </a:lnSpc>
            </a:pPr>
            <a:endParaRPr lang="nl-NL" altLang="en-US"/>
          </a:p>
          <a:p>
            <a:pPr eaLnBrk="1" hangingPunct="1">
              <a:lnSpc>
                <a:spcPct val="80000"/>
              </a:lnSpc>
            </a:pPr>
            <a:endParaRPr lang="nl-NL" altLang="en-US"/>
          </a:p>
          <a:p>
            <a:pPr eaLnBrk="1" hangingPunct="1">
              <a:lnSpc>
                <a:spcPct val="80000"/>
              </a:lnSpc>
            </a:pPr>
            <a:endParaRPr lang="nl-NL" altLang="en-US" sz="1600"/>
          </a:p>
          <a:p>
            <a:pPr eaLnBrk="1" hangingPunct="1">
              <a:lnSpc>
                <a:spcPct val="80000"/>
              </a:lnSpc>
            </a:pPr>
            <a:endParaRPr lang="nl-NL" altLang="en-US" sz="2400"/>
          </a:p>
        </p:txBody>
      </p:sp>
      <p:sp>
        <p:nvSpPr>
          <p:cNvPr id="2051" name="Titel 1">
            <a:extLst>
              <a:ext uri="{FF2B5EF4-FFF2-40B4-BE49-F238E27FC236}">
                <a16:creationId xmlns:a16="http://schemas.microsoft.com/office/drawing/2014/main" id="{A5208954-3A4A-C244-833B-BD4658C0D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88913"/>
            <a:ext cx="7462838" cy="1038225"/>
          </a:xfrm>
        </p:spPr>
        <p:txBody>
          <a:bodyPr/>
          <a:lstStyle/>
          <a:p>
            <a:r>
              <a:rPr lang="nl-NL" altLang="en-US">
                <a:solidFill>
                  <a:srgbClr val="FF0000"/>
                </a:solidFill>
              </a:rPr>
              <a:t>het kleinste snoepwinkeltje</a:t>
            </a:r>
            <a:endParaRPr lang="en-GB" altLang="en-US">
              <a:solidFill>
                <a:srgbClr val="FF0000"/>
              </a:solidFill>
            </a:endParaRPr>
          </a:p>
        </p:txBody>
      </p:sp>
      <p:pic>
        <p:nvPicPr>
          <p:cNvPr id="2052" name="Afbeelding 2">
            <a:extLst>
              <a:ext uri="{FF2B5EF4-FFF2-40B4-BE49-F238E27FC236}">
                <a16:creationId xmlns:a16="http://schemas.microsoft.com/office/drawing/2014/main" id="{DCB80DE9-D475-034F-9483-B14289A68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ijdelijke aanduiding voor inhoud 4">
            <a:extLst>
              <a:ext uri="{FF2B5EF4-FFF2-40B4-BE49-F238E27FC236}">
                <a16:creationId xmlns:a16="http://schemas.microsoft.com/office/drawing/2014/main" id="{BB4BC078-8B68-2F4A-862B-0B6262AEA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476250"/>
            <a:ext cx="4119562" cy="55054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2">
            <a:extLst>
              <a:ext uri="{FF2B5EF4-FFF2-40B4-BE49-F238E27FC236}">
                <a16:creationId xmlns:a16="http://schemas.microsoft.com/office/drawing/2014/main" id="{280EC948-7A8E-6846-BEAE-5D4D039F6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0"/>
            <a:ext cx="513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Tijdelijke aanduiding voor inhoud 2">
            <a:extLst>
              <a:ext uri="{FF2B5EF4-FFF2-40B4-BE49-F238E27FC236}">
                <a16:creationId xmlns:a16="http://schemas.microsoft.com/office/drawing/2014/main" id="{72470A93-E3D7-5542-84D6-5C7AF7CCD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9575" y="-57150"/>
            <a:ext cx="4548188" cy="69151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653ACC17-64F1-294F-AAA1-072627BA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nl-NL" altLang="nl-NL">
                <a:solidFill>
                  <a:srgbClr val="FF0000"/>
                </a:solidFill>
              </a:rPr>
              <a:t>etalage</a:t>
            </a:r>
          </a:p>
        </p:txBody>
      </p:sp>
      <p:pic>
        <p:nvPicPr>
          <p:cNvPr id="6147" name="Tijdelijke aanduiding voor inhoud 3">
            <a:extLst>
              <a:ext uri="{FF2B5EF4-FFF2-40B4-BE49-F238E27FC236}">
                <a16:creationId xmlns:a16="http://schemas.microsoft.com/office/drawing/2014/main" id="{22527D8A-F865-A349-9401-DD53827C8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844675"/>
            <a:ext cx="6249988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6053</TotalTime>
  <Words>4</Words>
  <Application>Microsoft Macintosh PowerPoint</Application>
  <PresentationFormat>Diavoorstelling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Default Design</vt:lpstr>
      <vt:lpstr>het kleinste snoepwinkeltje</vt:lpstr>
      <vt:lpstr>PowerPoint-presentatie</vt:lpstr>
      <vt:lpstr>PowerPoint-presentatie</vt:lpstr>
      <vt:lpstr>PowerPoint-presentatie</vt:lpstr>
      <vt:lpstr>etalage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the basics forward to the basics</dc:title>
  <dc:creator>willem</dc:creator>
  <cp:lastModifiedBy>Jonker, V.H. (Vincent)</cp:lastModifiedBy>
  <cp:revision>107</cp:revision>
  <dcterms:created xsi:type="dcterms:W3CDTF">2008-10-28T08:35:42Z</dcterms:created>
  <dcterms:modified xsi:type="dcterms:W3CDTF">2018-11-23T15:04:07Z</dcterms:modified>
</cp:coreProperties>
</file>