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9144000" cy="6858000" type="screen4x3"/>
  <p:notesSz cx="6742113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6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calle Cup" userId="abbe84a0-611b-406e-b251-e8b4b71c069a" providerId="ADAL" clId="{C46A6E02-3020-4B5A-8A27-86397ACC083C}"/>
    <pc:docChg chg="undo custSel addSld delSld modSld">
      <pc:chgData name="Pascalle Cup" userId="abbe84a0-611b-406e-b251-e8b4b71c069a" providerId="ADAL" clId="{C46A6E02-3020-4B5A-8A27-86397ACC083C}" dt="2021-12-23T09:55:52.482" v="1431" actId="1076"/>
      <pc:docMkLst>
        <pc:docMk/>
      </pc:docMkLst>
      <pc:sldChg chg="addSp delSp modSp mod">
        <pc:chgData name="Pascalle Cup" userId="abbe84a0-611b-406e-b251-e8b4b71c069a" providerId="ADAL" clId="{C46A6E02-3020-4B5A-8A27-86397ACC083C}" dt="2021-12-23T09:55:52.482" v="1431" actId="1076"/>
        <pc:sldMkLst>
          <pc:docMk/>
          <pc:sldMk cId="1440477842" sldId="257"/>
        </pc:sldMkLst>
        <pc:spChg chg="mod">
          <ac:chgData name="Pascalle Cup" userId="abbe84a0-611b-406e-b251-e8b4b71c069a" providerId="ADAL" clId="{C46A6E02-3020-4B5A-8A27-86397ACC083C}" dt="2021-12-22T15:37:56.505" v="520" actId="6549"/>
          <ac:spMkLst>
            <pc:docMk/>
            <pc:sldMk cId="1440477842" sldId="257"/>
            <ac:spMk id="2" creationId="{50D01361-4BBE-4048-BDBB-11A5763B9080}"/>
          </ac:spMkLst>
        </pc:spChg>
        <pc:spChg chg="mod">
          <ac:chgData name="Pascalle Cup" userId="abbe84a0-611b-406e-b251-e8b4b71c069a" providerId="ADAL" clId="{C46A6E02-3020-4B5A-8A27-86397ACC083C}" dt="2021-12-23T09:54:56.841" v="1423" actId="20577"/>
          <ac:spMkLst>
            <pc:docMk/>
            <pc:sldMk cId="1440477842" sldId="257"/>
            <ac:spMk id="3" creationId="{073A6E65-31FC-47E9-BC4E-E39FE1636FD3}"/>
          </ac:spMkLst>
        </pc:spChg>
        <pc:spChg chg="mod">
          <ac:chgData name="Pascalle Cup" userId="abbe84a0-611b-406e-b251-e8b4b71c069a" providerId="ADAL" clId="{C46A6E02-3020-4B5A-8A27-86397ACC083C}" dt="2021-12-23T09:55:30.102" v="1424" actId="1076"/>
          <ac:spMkLst>
            <pc:docMk/>
            <pc:sldMk cId="1440477842" sldId="257"/>
            <ac:spMk id="4" creationId="{C779B209-F166-4B90-88E4-729EBC6DF2D0}"/>
          </ac:spMkLst>
        </pc:spChg>
        <pc:spChg chg="mod">
          <ac:chgData name="Pascalle Cup" userId="abbe84a0-611b-406e-b251-e8b4b71c069a" providerId="ADAL" clId="{C46A6E02-3020-4B5A-8A27-86397ACC083C}" dt="2021-12-23T09:55:46.364" v="1430" actId="1076"/>
          <ac:spMkLst>
            <pc:docMk/>
            <pc:sldMk cId="1440477842" sldId="257"/>
            <ac:spMk id="5" creationId="{F45D6F9A-6722-488F-91E5-B32B0607B8AA}"/>
          </ac:spMkLst>
        </pc:spChg>
        <pc:spChg chg="mod">
          <ac:chgData name="Pascalle Cup" userId="abbe84a0-611b-406e-b251-e8b4b71c069a" providerId="ADAL" clId="{C46A6E02-3020-4B5A-8A27-86397ACC083C}" dt="2021-12-22T15:45:00.506" v="1022" actId="6549"/>
          <ac:spMkLst>
            <pc:docMk/>
            <pc:sldMk cId="1440477842" sldId="257"/>
            <ac:spMk id="6" creationId="{DEB3F29E-94C5-432A-9036-FB602BDBA9B3}"/>
          </ac:spMkLst>
        </pc:spChg>
        <pc:spChg chg="mod">
          <ac:chgData name="Pascalle Cup" userId="abbe84a0-611b-406e-b251-e8b4b71c069a" providerId="ADAL" clId="{C46A6E02-3020-4B5A-8A27-86397ACC083C}" dt="2021-12-23T09:54:13.721" v="1397" actId="20577"/>
          <ac:spMkLst>
            <pc:docMk/>
            <pc:sldMk cId="1440477842" sldId="257"/>
            <ac:spMk id="13" creationId="{0360DF73-E1A2-4A31-A987-3E272A74183E}"/>
          </ac:spMkLst>
        </pc:spChg>
        <pc:spChg chg="mod">
          <ac:chgData name="Pascalle Cup" userId="abbe84a0-611b-406e-b251-e8b4b71c069a" providerId="ADAL" clId="{C46A6E02-3020-4B5A-8A27-86397ACC083C}" dt="2021-12-23T09:55:39.361" v="1428" actId="1076"/>
          <ac:spMkLst>
            <pc:docMk/>
            <pc:sldMk cId="1440477842" sldId="257"/>
            <ac:spMk id="14" creationId="{97062B89-D718-4D1E-BF95-821E49DB9415}"/>
          </ac:spMkLst>
        </pc:spChg>
        <pc:spChg chg="add del">
          <ac:chgData name="Pascalle Cup" userId="abbe84a0-611b-406e-b251-e8b4b71c069a" providerId="ADAL" clId="{C46A6E02-3020-4B5A-8A27-86397ACC083C}" dt="2021-12-22T15:28:37.886" v="18" actId="478"/>
          <ac:spMkLst>
            <pc:docMk/>
            <pc:sldMk cId="1440477842" sldId="257"/>
            <ac:spMk id="17" creationId="{FC7CBCEA-9AFD-4891-A5D0-D2491AE845A0}"/>
          </ac:spMkLst>
        </pc:spChg>
        <pc:picChg chg="mod">
          <ac:chgData name="Pascalle Cup" userId="abbe84a0-611b-406e-b251-e8b4b71c069a" providerId="ADAL" clId="{C46A6E02-3020-4B5A-8A27-86397ACC083C}" dt="2021-12-22T15:29:16.766" v="30" actId="1076"/>
          <ac:picMkLst>
            <pc:docMk/>
            <pc:sldMk cId="1440477842" sldId="257"/>
            <ac:picMk id="7" creationId="{664C0D06-1E7F-4F9E-AC66-96F7E7CFDC16}"/>
          </ac:picMkLst>
        </pc:picChg>
        <pc:picChg chg="mod">
          <ac:chgData name="Pascalle Cup" userId="abbe84a0-611b-406e-b251-e8b4b71c069a" providerId="ADAL" clId="{C46A6E02-3020-4B5A-8A27-86397ACC083C}" dt="2021-12-23T09:55:32.213" v="1425" actId="1076"/>
          <ac:picMkLst>
            <pc:docMk/>
            <pc:sldMk cId="1440477842" sldId="257"/>
            <ac:picMk id="10" creationId="{771060C8-A35B-4663-9AD1-5F92CE92F1FA}"/>
          </ac:picMkLst>
        </pc:picChg>
        <pc:picChg chg="mod">
          <ac:chgData name="Pascalle Cup" userId="abbe84a0-611b-406e-b251-e8b4b71c069a" providerId="ADAL" clId="{C46A6E02-3020-4B5A-8A27-86397ACC083C}" dt="2021-12-23T09:55:40.949" v="1429" actId="1076"/>
          <ac:picMkLst>
            <pc:docMk/>
            <pc:sldMk cId="1440477842" sldId="257"/>
            <ac:picMk id="11" creationId="{FAFDE859-4CEE-43C2-89DC-D60B750C723D}"/>
          </ac:picMkLst>
        </pc:picChg>
        <pc:picChg chg="mod">
          <ac:chgData name="Pascalle Cup" userId="abbe84a0-611b-406e-b251-e8b4b71c069a" providerId="ADAL" clId="{C46A6E02-3020-4B5A-8A27-86397ACC083C}" dt="2021-12-23T09:55:36.461" v="1427" actId="1076"/>
          <ac:picMkLst>
            <pc:docMk/>
            <pc:sldMk cId="1440477842" sldId="257"/>
            <ac:picMk id="12" creationId="{52805CD2-0421-4B91-AD3A-45A1210E1A57}"/>
          </ac:picMkLst>
        </pc:picChg>
        <pc:picChg chg="add mod">
          <ac:chgData name="Pascalle Cup" userId="abbe84a0-611b-406e-b251-e8b4b71c069a" providerId="ADAL" clId="{C46A6E02-3020-4B5A-8A27-86397ACC083C}" dt="2021-12-23T09:55:52.482" v="1431" actId="1076"/>
          <ac:picMkLst>
            <pc:docMk/>
            <pc:sldMk cId="1440477842" sldId="257"/>
            <ac:picMk id="16" creationId="{5B15905F-D59A-4FAB-8D7B-1A94437F5E4D}"/>
          </ac:picMkLst>
        </pc:picChg>
        <pc:picChg chg="add mod">
          <ac:chgData name="Pascalle Cup" userId="abbe84a0-611b-406e-b251-e8b4b71c069a" providerId="ADAL" clId="{C46A6E02-3020-4B5A-8A27-86397ACC083C}" dt="2021-12-22T15:44:32.826" v="1017" actId="1076"/>
          <ac:picMkLst>
            <pc:docMk/>
            <pc:sldMk cId="1440477842" sldId="257"/>
            <ac:picMk id="19" creationId="{1C993487-15AD-4C99-AB27-465CDAFDCD92}"/>
          </ac:picMkLst>
        </pc:picChg>
        <pc:picChg chg="del">
          <ac:chgData name="Pascalle Cup" userId="abbe84a0-611b-406e-b251-e8b4b71c069a" providerId="ADAL" clId="{C46A6E02-3020-4B5A-8A27-86397ACC083C}" dt="2021-12-22T15:44:04.731" v="1007" actId="478"/>
          <ac:picMkLst>
            <pc:docMk/>
            <pc:sldMk cId="1440477842" sldId="257"/>
            <ac:picMk id="1026" creationId="{D1ECEBCD-20C3-447D-8BDB-E30C24E847AD}"/>
          </ac:picMkLst>
        </pc:picChg>
      </pc:sldChg>
      <pc:sldChg chg="new del">
        <pc:chgData name="Pascalle Cup" userId="abbe84a0-611b-406e-b251-e8b4b71c069a" providerId="ADAL" clId="{C46A6E02-3020-4B5A-8A27-86397ACC083C}" dt="2021-12-22T15:27:49.275" v="2" actId="47"/>
        <pc:sldMkLst>
          <pc:docMk/>
          <pc:sldMk cId="3775881370" sldId="257"/>
        </pc:sldMkLst>
      </pc:sldChg>
      <pc:sldChg chg="del">
        <pc:chgData name="Pascalle Cup" userId="abbe84a0-611b-406e-b251-e8b4b71c069a" providerId="ADAL" clId="{C46A6E02-3020-4B5A-8A27-86397ACC083C}" dt="2021-12-22T15:27:48.685" v="1" actId="47"/>
        <pc:sldMkLst>
          <pc:docMk/>
          <pc:sldMk cId="1440477842" sldId="258"/>
        </pc:sldMkLst>
      </pc:sldChg>
    </pc:docChg>
  </pc:docChgLst>
  <pc:docChgLst>
    <pc:chgData name="Marieke Drabbe" userId="b9b1a049-6b87-453c-9d4e-1b3ea0ffd634" providerId="ADAL" clId="{9CA96742-0EB8-413A-A1DD-960749611851}"/>
    <pc:docChg chg="custSel modSld">
      <pc:chgData name="Marieke Drabbe" userId="b9b1a049-6b87-453c-9d4e-1b3ea0ffd634" providerId="ADAL" clId="{9CA96742-0EB8-413A-A1DD-960749611851}" dt="2021-06-21T13:24:11.389" v="29" actId="20577"/>
      <pc:docMkLst>
        <pc:docMk/>
      </pc:docMkLst>
      <pc:sldChg chg="modSp mod">
        <pc:chgData name="Marieke Drabbe" userId="b9b1a049-6b87-453c-9d4e-1b3ea0ffd634" providerId="ADAL" clId="{9CA96742-0EB8-413A-A1DD-960749611851}" dt="2021-06-21T13:24:11.389" v="29" actId="20577"/>
        <pc:sldMkLst>
          <pc:docMk/>
          <pc:sldMk cId="4159768415" sldId="256"/>
        </pc:sldMkLst>
        <pc:spChg chg="mod">
          <ac:chgData name="Marieke Drabbe" userId="b9b1a049-6b87-453c-9d4e-1b3ea0ffd634" providerId="ADAL" clId="{9CA96742-0EB8-413A-A1DD-960749611851}" dt="2021-06-21T13:19:00.307" v="0" actId="313"/>
          <ac:spMkLst>
            <pc:docMk/>
            <pc:sldMk cId="4159768415" sldId="256"/>
            <ac:spMk id="8" creationId="{00000000-0000-0000-0000-000000000000}"/>
          </ac:spMkLst>
        </pc:spChg>
        <pc:spChg chg="mod">
          <ac:chgData name="Marieke Drabbe" userId="b9b1a049-6b87-453c-9d4e-1b3ea0ffd634" providerId="ADAL" clId="{9CA96742-0EB8-413A-A1DD-960749611851}" dt="2021-06-21T13:24:11.389" v="29" actId="20577"/>
          <ac:spMkLst>
            <pc:docMk/>
            <pc:sldMk cId="4159768415" sldId="256"/>
            <ac:spMk id="9" creationId="{00000000-0000-0000-0000-000000000000}"/>
          </ac:spMkLst>
        </pc:spChg>
        <pc:spChg chg="mod">
          <ac:chgData name="Marieke Drabbe" userId="b9b1a049-6b87-453c-9d4e-1b3ea0ffd634" providerId="ADAL" clId="{9CA96742-0EB8-413A-A1DD-960749611851}" dt="2021-06-21T13:23:12.324" v="2" actId="1076"/>
          <ac:spMkLst>
            <pc:docMk/>
            <pc:sldMk cId="4159768415" sldId="256"/>
            <ac:spMk id="12" creationId="{00000000-0000-0000-0000-000000000000}"/>
          </ac:spMkLst>
        </pc:spChg>
        <pc:picChg chg="mod">
          <ac:chgData name="Marieke Drabbe" userId="b9b1a049-6b87-453c-9d4e-1b3ea0ffd634" providerId="ADAL" clId="{9CA96742-0EB8-413A-A1DD-960749611851}" dt="2021-06-21T13:19:09.186" v="1" actId="1076"/>
          <ac:picMkLst>
            <pc:docMk/>
            <pc:sldMk cId="4159768415" sldId="256"/>
            <ac:picMk id="27" creationId="{B3A2D07B-0584-441A-9984-9D9BC000CEE6}"/>
          </ac:picMkLst>
        </pc:picChg>
      </pc:sldChg>
    </pc:docChg>
  </pc:docChgLst>
  <pc:docChgLst>
    <pc:chgData name="Pascalle Cup" userId="S::p.cup@yuverta.nl::abbe84a0-611b-406e-b251-e8b4b71c069a" providerId="AD" clId="Web-{6BFB249A-5532-BD26-CBCC-71FB2E41BFC6}"/>
    <pc:docChg chg="modSld">
      <pc:chgData name="Pascalle Cup" userId="S::p.cup@yuverta.nl::abbe84a0-611b-406e-b251-e8b4b71c069a" providerId="AD" clId="Web-{6BFB249A-5532-BD26-CBCC-71FB2E41BFC6}" dt="2021-12-23T08:33:23.713" v="1" actId="20577"/>
      <pc:docMkLst>
        <pc:docMk/>
      </pc:docMkLst>
      <pc:sldChg chg="modSp">
        <pc:chgData name="Pascalle Cup" userId="S::p.cup@yuverta.nl::abbe84a0-611b-406e-b251-e8b4b71c069a" providerId="AD" clId="Web-{6BFB249A-5532-BD26-CBCC-71FB2E41BFC6}" dt="2021-12-23T08:33:23.713" v="1" actId="20577"/>
        <pc:sldMkLst>
          <pc:docMk/>
          <pc:sldMk cId="1440477842" sldId="257"/>
        </pc:sldMkLst>
        <pc:spChg chg="mod">
          <ac:chgData name="Pascalle Cup" userId="S::p.cup@yuverta.nl::abbe84a0-611b-406e-b251-e8b4b71c069a" providerId="AD" clId="Web-{6BFB249A-5532-BD26-CBCC-71FB2E41BFC6}" dt="2021-12-23T08:33:23.713" v="1" actId="20577"/>
          <ac:spMkLst>
            <pc:docMk/>
            <pc:sldMk cId="1440477842" sldId="257"/>
            <ac:spMk id="4" creationId="{C779B209-F166-4B90-88E4-729EBC6DF2D0}"/>
          </ac:spMkLst>
        </pc:spChg>
      </pc:sldChg>
    </pc:docChg>
  </pc:docChgLst>
  <pc:docChgLst>
    <pc:chgData name="Thomas Noordeloos" userId="df9f46e9-7760-4f6a-814f-9e8180d7b46a" providerId="ADAL" clId="{C3877D69-AD86-4D7F-93CB-20806C0621C5}"/>
    <pc:docChg chg="modSld modMainMaster modNotesMaster">
      <pc:chgData name="Thomas Noordeloos" userId="df9f46e9-7760-4f6a-814f-9e8180d7b46a" providerId="ADAL" clId="{C3877D69-AD86-4D7F-93CB-20806C0621C5}" dt="2022-01-28T09:37:35.974" v="1"/>
      <pc:docMkLst>
        <pc:docMk/>
      </pc:docMkLst>
      <pc:sldChg chg="modSp modNotes">
        <pc:chgData name="Thomas Noordeloos" userId="df9f46e9-7760-4f6a-814f-9e8180d7b46a" providerId="ADAL" clId="{C3877D69-AD86-4D7F-93CB-20806C0621C5}" dt="2022-01-28T09:37:35.974" v="1"/>
        <pc:sldMkLst>
          <pc:docMk/>
          <pc:sldMk cId="4159768415" sldId="256"/>
        </pc:sldMkLst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4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6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7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8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9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10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11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12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14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15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16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4159768415" sldId="256"/>
            <ac:spMk id="17" creationId="{00000000-0000-0000-0000-000000000000}"/>
          </ac:spMkLst>
        </pc:sp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4159768415" sldId="256"/>
            <ac:picMk id="5" creationId="{79DA46C9-A982-4145-8A6F-AA805814710C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4159768415" sldId="256"/>
            <ac:picMk id="18" creationId="{00000000-0000-0000-0000-000000000000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4159768415" sldId="256"/>
            <ac:picMk id="19" creationId="{00000000-0000-0000-0000-000000000000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4159768415" sldId="256"/>
            <ac:picMk id="20" creationId="{00000000-0000-0000-0000-000000000000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4159768415" sldId="256"/>
            <ac:picMk id="21" creationId="{00000000-0000-0000-0000-000000000000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4159768415" sldId="256"/>
            <ac:picMk id="22" creationId="{00000000-0000-0000-0000-000000000000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4159768415" sldId="256"/>
            <ac:picMk id="23" creationId="{00000000-0000-0000-0000-000000000000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4159768415" sldId="256"/>
            <ac:picMk id="24" creationId="{00000000-0000-0000-0000-000000000000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4159768415" sldId="256"/>
            <ac:picMk id="27" creationId="{B3A2D07B-0584-441A-9984-9D9BC000CEE6}"/>
          </ac:picMkLst>
        </pc:picChg>
      </pc:sldChg>
      <pc:sldChg chg="modSp">
        <pc:chgData name="Thomas Noordeloos" userId="df9f46e9-7760-4f6a-814f-9e8180d7b46a" providerId="ADAL" clId="{C3877D69-AD86-4D7F-93CB-20806C0621C5}" dt="2022-01-28T09:37:35.974" v="1"/>
        <pc:sldMkLst>
          <pc:docMk/>
          <pc:sldMk cId="1440477842" sldId="257"/>
        </pc:sldMkLst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1440477842" sldId="257"/>
            <ac:spMk id="2" creationId="{50D01361-4BBE-4048-BDBB-11A5763B908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1440477842" sldId="257"/>
            <ac:spMk id="3" creationId="{073A6E65-31FC-47E9-BC4E-E39FE1636FD3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1440477842" sldId="257"/>
            <ac:spMk id="4" creationId="{C779B209-F166-4B90-88E4-729EBC6DF2D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1440477842" sldId="257"/>
            <ac:spMk id="5" creationId="{F45D6F9A-6722-488F-91E5-B32B0607B8AA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1440477842" sldId="257"/>
            <ac:spMk id="6" creationId="{DEB3F29E-94C5-432A-9036-FB602BDBA9B3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1440477842" sldId="257"/>
            <ac:spMk id="13" creationId="{0360DF73-E1A2-4A31-A987-3E272A74183E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k cId="1440477842" sldId="257"/>
            <ac:spMk id="14" creationId="{97062B89-D718-4D1E-BF95-821E49DB9415}"/>
          </ac:spMkLst>
        </pc:sp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1440477842" sldId="257"/>
            <ac:picMk id="7" creationId="{664C0D06-1E7F-4F9E-AC66-96F7E7CFDC16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1440477842" sldId="257"/>
            <ac:picMk id="8" creationId="{4579B766-5EC8-4347-8FBF-A9DC21D77A68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1440477842" sldId="257"/>
            <ac:picMk id="9" creationId="{F02E6570-E4D3-4F36-9848-4A0A81D99179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1440477842" sldId="257"/>
            <ac:picMk id="10" creationId="{771060C8-A35B-4663-9AD1-5F92CE92F1FA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1440477842" sldId="257"/>
            <ac:picMk id="11" creationId="{FAFDE859-4CEE-43C2-89DC-D60B750C723D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1440477842" sldId="257"/>
            <ac:picMk id="12" creationId="{52805CD2-0421-4B91-AD3A-45A1210E1A57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1440477842" sldId="257"/>
            <ac:picMk id="16" creationId="{5B15905F-D59A-4FAB-8D7B-1A94437F5E4D}"/>
          </ac:picMkLst>
        </pc:picChg>
        <pc:picChg chg="mod">
          <ac:chgData name="Thomas Noordeloos" userId="df9f46e9-7760-4f6a-814f-9e8180d7b46a" providerId="ADAL" clId="{C3877D69-AD86-4D7F-93CB-20806C0621C5}" dt="2022-01-28T09:37:35.974" v="1"/>
          <ac:picMkLst>
            <pc:docMk/>
            <pc:sldMk cId="1440477842" sldId="257"/>
            <ac:picMk id="19" creationId="{1C993487-15AD-4C99-AB27-465CDAFDCD92}"/>
          </ac:picMkLst>
        </pc:picChg>
      </pc:sldChg>
      <pc:sldMasterChg chg="modSp modSldLayout">
        <pc:chgData name="Thomas Noordeloos" userId="df9f46e9-7760-4f6a-814f-9e8180d7b46a" providerId="ADAL" clId="{C3877D69-AD86-4D7F-93CB-20806C0621C5}" dt="2022-01-28T09:37:35.974" v="1"/>
        <pc:sldMasterMkLst>
          <pc:docMk/>
          <pc:sldMasterMk cId="779377960" sldId="2147483648"/>
        </pc:sldMasterMkLst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779377960" sldId="2147483648"/>
            <ac:spMk id="2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779377960" sldId="2147483648"/>
            <ac:spMk id="3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779377960" sldId="2147483648"/>
            <ac:spMk id="4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779377960" sldId="2147483648"/>
            <ac:spMk id="5" creationId="{00000000-0000-0000-0000-000000000000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779377960" sldId="2147483648"/>
            <ac:spMk id="6" creationId="{00000000-0000-0000-0000-000000000000}"/>
          </ac:spMkLst>
        </pc:sp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779377960" sldId="2147483648"/>
            <pc:sldLayoutMk cId="943961434" sldId="2147483649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943961434" sldId="2147483649"/>
              <ac:spMk id="2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943961434" sldId="2147483649"/>
              <ac:spMk id="3" creationId="{00000000-0000-0000-0000-000000000000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779377960" sldId="2147483648"/>
            <pc:sldLayoutMk cId="3527250243" sldId="2147483651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3527250243" sldId="2147483651"/>
              <ac:spMk id="2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3527250243" sldId="2147483651"/>
              <ac:spMk id="3" creationId="{00000000-0000-0000-0000-000000000000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779377960" sldId="2147483648"/>
            <pc:sldLayoutMk cId="1882352079" sldId="2147483652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1882352079" sldId="2147483652"/>
              <ac:spMk id="3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1882352079" sldId="2147483652"/>
              <ac:spMk id="4" creationId="{00000000-0000-0000-0000-000000000000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779377960" sldId="2147483648"/>
            <pc:sldLayoutMk cId="3057235210" sldId="2147483653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3057235210" sldId="2147483653"/>
              <ac:spMk id="3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3057235210" sldId="2147483653"/>
              <ac:spMk id="4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3057235210" sldId="2147483653"/>
              <ac:spMk id="5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3057235210" sldId="2147483653"/>
              <ac:spMk id="6" creationId="{00000000-0000-0000-0000-000000000000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779377960" sldId="2147483648"/>
            <pc:sldLayoutMk cId="896652681" sldId="2147483656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896652681" sldId="2147483656"/>
              <ac:spMk id="2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896652681" sldId="2147483656"/>
              <ac:spMk id="3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896652681" sldId="2147483656"/>
              <ac:spMk id="4" creationId="{00000000-0000-0000-0000-000000000000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779377960" sldId="2147483648"/>
            <pc:sldLayoutMk cId="1612441965" sldId="2147483657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1612441965" sldId="2147483657"/>
              <ac:spMk id="2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1612441965" sldId="2147483657"/>
              <ac:spMk id="3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1612441965" sldId="2147483657"/>
              <ac:spMk id="4" creationId="{00000000-0000-0000-0000-000000000000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779377960" sldId="2147483648"/>
            <pc:sldLayoutMk cId="3991902126" sldId="2147483659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3991902126" sldId="2147483659"/>
              <ac:spMk id="2" creationId="{00000000-0000-0000-0000-00000000000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779377960" sldId="2147483648"/>
              <pc:sldLayoutMk cId="3991902126" sldId="2147483659"/>
              <ac:spMk id="3" creationId="{00000000-0000-0000-0000-000000000000}"/>
            </ac:spMkLst>
          </pc:spChg>
        </pc:sldLayoutChg>
      </pc:sldMasterChg>
      <pc:sldMasterChg chg="modSp modSldLayout">
        <pc:chgData name="Thomas Noordeloos" userId="df9f46e9-7760-4f6a-814f-9e8180d7b46a" providerId="ADAL" clId="{C3877D69-AD86-4D7F-93CB-20806C0621C5}" dt="2022-01-28T09:37:35.974" v="1"/>
        <pc:sldMasterMkLst>
          <pc:docMk/>
          <pc:sldMasterMk cId="1546398747" sldId="2147483660"/>
        </pc:sldMasterMkLst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1546398747" sldId="2147483660"/>
            <ac:spMk id="2" creationId="{AEE562DE-2D6E-4CC4-8E9C-442192EF4867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1546398747" sldId="2147483660"/>
            <ac:spMk id="3" creationId="{0726D4FB-8957-4840-8D29-45066E2CA13C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1546398747" sldId="2147483660"/>
            <ac:spMk id="4" creationId="{B151CF3A-BF82-4F9E-95AE-BA35659D86EA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1546398747" sldId="2147483660"/>
            <ac:spMk id="5" creationId="{E561653E-BD5D-4A28-917D-5E39E7903425}"/>
          </ac:spMkLst>
        </pc:spChg>
        <pc:spChg chg="mod">
          <ac:chgData name="Thomas Noordeloos" userId="df9f46e9-7760-4f6a-814f-9e8180d7b46a" providerId="ADAL" clId="{C3877D69-AD86-4D7F-93CB-20806C0621C5}" dt="2022-01-28T09:37:35.974" v="1"/>
          <ac:spMkLst>
            <pc:docMk/>
            <pc:sldMasterMk cId="1546398747" sldId="2147483660"/>
            <ac:spMk id="6" creationId="{DFFFEEA7-9DF0-4E75-844F-69ACBA024625}"/>
          </ac:spMkLst>
        </pc:sp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1546398747" sldId="2147483660"/>
            <pc:sldLayoutMk cId="3523617820" sldId="2147483661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3523617820" sldId="2147483661"/>
              <ac:spMk id="2" creationId="{CCE177D4-EE84-4C90-BD68-2CD7B4E46F9A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3523617820" sldId="2147483661"/>
              <ac:spMk id="3" creationId="{E9B1F18C-3DA8-4478-ACD1-7E0DE0C56471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1546398747" sldId="2147483660"/>
            <pc:sldLayoutMk cId="4205949159" sldId="2147483663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4205949159" sldId="2147483663"/>
              <ac:spMk id="2" creationId="{4D6B22DA-5169-4AC8-A2EC-2BD778A02D66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4205949159" sldId="2147483663"/>
              <ac:spMk id="3" creationId="{099D8C7D-B5CC-4D4D-94B7-9FC3E420F211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1546398747" sldId="2147483660"/>
            <pc:sldLayoutMk cId="3697916582" sldId="2147483664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3697916582" sldId="2147483664"/>
              <ac:spMk id="3" creationId="{FB929C77-539F-4A13-9990-8DA710522937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3697916582" sldId="2147483664"/>
              <ac:spMk id="4" creationId="{34E9D67F-DF4B-42E9-8C0F-F7340826F323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1546398747" sldId="2147483660"/>
            <pc:sldLayoutMk cId="1309780364" sldId="2147483665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1309780364" sldId="2147483665"/>
              <ac:spMk id="2" creationId="{362BB5C2-9FA2-49D2-9763-088B4D45A242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1309780364" sldId="2147483665"/>
              <ac:spMk id="3" creationId="{F1BD803C-21AB-41D0-9F5E-BBC103847BC0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1309780364" sldId="2147483665"/>
              <ac:spMk id="4" creationId="{8BB00A2E-757B-471C-9A50-846B718AF502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1309780364" sldId="2147483665"/>
              <ac:spMk id="5" creationId="{55DA5EC3-D859-4195-9DC3-5D904882D994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1309780364" sldId="2147483665"/>
              <ac:spMk id="6" creationId="{323DBD04-7540-4CD6-9784-F1E5B03DFF2D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1546398747" sldId="2147483660"/>
            <pc:sldLayoutMk cId="2034459245" sldId="2147483668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2034459245" sldId="2147483668"/>
              <ac:spMk id="2" creationId="{9099ADAC-08D2-4642-A113-FACA5C777C3C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2034459245" sldId="2147483668"/>
              <ac:spMk id="3" creationId="{3E7C9EEE-717F-4941-BB07-0536854DCEAB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2034459245" sldId="2147483668"/>
              <ac:spMk id="4" creationId="{A997B907-848A-4412-8188-CB596629F25D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1546398747" sldId="2147483660"/>
            <pc:sldLayoutMk cId="209225424" sldId="2147483669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209225424" sldId="2147483669"/>
              <ac:spMk id="2" creationId="{F3C999ED-3313-44D4-BD53-DAC8A630DC53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209225424" sldId="2147483669"/>
              <ac:spMk id="3" creationId="{95F665B4-C8EF-48AF-A55C-3866D6F9DB24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209225424" sldId="2147483669"/>
              <ac:spMk id="4" creationId="{99D5D79E-CAC7-4956-B4B5-225BCB942C65}"/>
            </ac:spMkLst>
          </pc:spChg>
        </pc:sldLayoutChg>
        <pc:sldLayoutChg chg="modSp">
          <pc:chgData name="Thomas Noordeloos" userId="df9f46e9-7760-4f6a-814f-9e8180d7b46a" providerId="ADAL" clId="{C3877D69-AD86-4D7F-93CB-20806C0621C5}" dt="2022-01-28T09:37:35.974" v="1"/>
          <pc:sldLayoutMkLst>
            <pc:docMk/>
            <pc:sldMasterMk cId="1546398747" sldId="2147483660"/>
            <pc:sldLayoutMk cId="287675264" sldId="2147483671"/>
          </pc:sldLayoutMkLst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287675264" sldId="2147483671"/>
              <ac:spMk id="2" creationId="{0DE6765C-E461-4E26-809A-0480AD696AC2}"/>
            </ac:spMkLst>
          </pc:spChg>
          <pc:spChg chg="mod">
            <ac:chgData name="Thomas Noordeloos" userId="df9f46e9-7760-4f6a-814f-9e8180d7b46a" providerId="ADAL" clId="{C3877D69-AD86-4D7F-93CB-20806C0621C5}" dt="2022-01-28T09:37:35.974" v="1"/>
            <ac:spMkLst>
              <pc:docMk/>
              <pc:sldMasterMk cId="1546398747" sldId="2147483660"/>
              <pc:sldLayoutMk cId="287675264" sldId="2147483671"/>
              <ac:spMk id="3" creationId="{AF067D86-E9D3-4400-A976-785937758106}"/>
            </ac:spMkLst>
          </pc:spChg>
        </pc:sldLayoutChg>
      </pc:sldMasterChg>
    </pc:docChg>
  </pc:docChgLst>
  <pc:docChgLst>
    <pc:chgData name="Pascalle Cup" userId="abbe84a0-611b-406e-b251-e8b4b71c069a" providerId="ADAL" clId="{C5ACC314-8E09-424B-8100-78E0C19FC360}"/>
    <pc:docChg chg="delSld modSld delMainMaster">
      <pc:chgData name="Pascalle Cup" userId="abbe84a0-611b-406e-b251-e8b4b71c069a" providerId="ADAL" clId="{C5ACC314-8E09-424B-8100-78E0C19FC360}" dt="2022-02-02T15:04:32.040" v="66" actId="2696"/>
      <pc:docMkLst>
        <pc:docMk/>
      </pc:docMkLst>
      <pc:sldChg chg="modSp del mod">
        <pc:chgData name="Pascalle Cup" userId="abbe84a0-611b-406e-b251-e8b4b71c069a" providerId="ADAL" clId="{C5ACC314-8E09-424B-8100-78E0C19FC360}" dt="2022-02-02T15:04:32.040" v="66" actId="2696"/>
        <pc:sldMkLst>
          <pc:docMk/>
          <pc:sldMk cId="4159768415" sldId="256"/>
        </pc:sldMkLst>
        <pc:spChg chg="mod">
          <ac:chgData name="Pascalle Cup" userId="abbe84a0-611b-406e-b251-e8b4b71c069a" providerId="ADAL" clId="{C5ACC314-8E09-424B-8100-78E0C19FC360}" dt="2022-01-29T16:55:21.600" v="30" actId="20577"/>
          <ac:spMkLst>
            <pc:docMk/>
            <pc:sldMk cId="4159768415" sldId="256"/>
            <ac:spMk id="9" creationId="{00000000-0000-0000-0000-000000000000}"/>
          </ac:spMkLst>
        </pc:spChg>
      </pc:sldChg>
      <pc:sldChg chg="modSp mod">
        <pc:chgData name="Pascalle Cup" userId="abbe84a0-611b-406e-b251-e8b4b71c069a" providerId="ADAL" clId="{C5ACC314-8E09-424B-8100-78E0C19FC360}" dt="2022-02-02T14:20:43.398" v="65" actId="20577"/>
        <pc:sldMkLst>
          <pc:docMk/>
          <pc:sldMk cId="1440477842" sldId="257"/>
        </pc:sldMkLst>
        <pc:spChg chg="mod">
          <ac:chgData name="Pascalle Cup" userId="abbe84a0-611b-406e-b251-e8b4b71c069a" providerId="ADAL" clId="{C5ACC314-8E09-424B-8100-78E0C19FC360}" dt="2022-02-02T14:20:43.398" v="65" actId="20577"/>
          <ac:spMkLst>
            <pc:docMk/>
            <pc:sldMk cId="1440477842" sldId="257"/>
            <ac:spMk id="4" creationId="{C779B209-F166-4B90-88E4-729EBC6DF2D0}"/>
          </ac:spMkLst>
        </pc:spChg>
      </pc:sldChg>
      <pc:sldMasterChg chg="del delSldLayout">
        <pc:chgData name="Pascalle Cup" userId="abbe84a0-611b-406e-b251-e8b4b71c069a" providerId="ADAL" clId="{C5ACC314-8E09-424B-8100-78E0C19FC360}" dt="2022-02-02T15:04:32.040" v="66" actId="2696"/>
        <pc:sldMasterMkLst>
          <pc:docMk/>
          <pc:sldMasterMk cId="779377960" sldId="2147483648"/>
        </pc:sldMasterMkLst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943961434" sldId="2147483649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141264687" sldId="2147483650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3527250243" sldId="2147483651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1882352079" sldId="2147483652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3057235210" sldId="2147483653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206837245" sldId="2147483654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1467269573" sldId="2147483655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896652681" sldId="2147483656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1612441965" sldId="2147483657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2379728664" sldId="2147483658"/>
          </pc:sldLayoutMkLst>
        </pc:sldLayoutChg>
        <pc:sldLayoutChg chg="del">
          <pc:chgData name="Pascalle Cup" userId="abbe84a0-611b-406e-b251-e8b4b71c069a" providerId="ADAL" clId="{C5ACC314-8E09-424B-8100-78E0C19FC360}" dt="2022-02-02T15:04:32.040" v="66" actId="2696"/>
          <pc:sldLayoutMkLst>
            <pc:docMk/>
            <pc:sldMasterMk cId="779377960" sldId="2147483648"/>
            <pc:sldLayoutMk cId="3991902126" sldId="2147483659"/>
          </pc:sldLayoutMkLst>
        </pc:sldLayoutChg>
      </pc:sldMasterChg>
    </pc:docChg>
  </pc:docChgLst>
  <pc:docChgLst>
    <pc:chgData name="Stijn Weijermars" userId="e364d0b9-009e-4116-b78a-a86aed516e71" providerId="ADAL" clId="{14A5BC16-FE22-4F00-8C65-7B55EF01A1E8}"/>
    <pc:docChg chg="custSel modSld">
      <pc:chgData name="Stijn Weijermars" userId="e364d0b9-009e-4116-b78a-a86aed516e71" providerId="ADAL" clId="{14A5BC16-FE22-4F00-8C65-7B55EF01A1E8}" dt="2021-06-21T13:23:42.173" v="2097" actId="20577"/>
      <pc:docMkLst>
        <pc:docMk/>
      </pc:docMkLst>
      <pc:sldChg chg="addSp delSp modSp mod">
        <pc:chgData name="Stijn Weijermars" userId="e364d0b9-009e-4116-b78a-a86aed516e71" providerId="ADAL" clId="{14A5BC16-FE22-4F00-8C65-7B55EF01A1E8}" dt="2021-06-21T13:23:42.173" v="2097" actId="20577"/>
        <pc:sldMkLst>
          <pc:docMk/>
          <pc:sldMk cId="4159768415" sldId="256"/>
        </pc:sldMkLst>
        <pc:spChg chg="mod">
          <ac:chgData name="Stijn Weijermars" userId="e364d0b9-009e-4116-b78a-a86aed516e71" providerId="ADAL" clId="{14A5BC16-FE22-4F00-8C65-7B55EF01A1E8}" dt="2021-06-21T12:02:55.493" v="881" actId="20577"/>
          <ac:spMkLst>
            <pc:docMk/>
            <pc:sldMk cId="4159768415" sldId="256"/>
            <ac:spMk id="6" creationId="{00000000-0000-0000-0000-000000000000}"/>
          </ac:spMkLst>
        </pc:spChg>
        <pc:spChg chg="mod">
          <ac:chgData name="Stijn Weijermars" userId="e364d0b9-009e-4116-b78a-a86aed516e71" providerId="ADAL" clId="{14A5BC16-FE22-4F00-8C65-7B55EF01A1E8}" dt="2021-06-21T13:21:21.410" v="2093" actId="20577"/>
          <ac:spMkLst>
            <pc:docMk/>
            <pc:sldMk cId="4159768415" sldId="256"/>
            <ac:spMk id="7" creationId="{00000000-0000-0000-0000-000000000000}"/>
          </ac:spMkLst>
        </pc:spChg>
        <pc:spChg chg="mod">
          <ac:chgData name="Stijn Weijermars" userId="e364d0b9-009e-4116-b78a-a86aed516e71" providerId="ADAL" clId="{14A5BC16-FE22-4F00-8C65-7B55EF01A1E8}" dt="2021-06-21T13:18:50.504" v="2046" actId="20577"/>
          <ac:spMkLst>
            <pc:docMk/>
            <pc:sldMk cId="4159768415" sldId="256"/>
            <ac:spMk id="8" creationId="{00000000-0000-0000-0000-000000000000}"/>
          </ac:spMkLst>
        </pc:spChg>
        <pc:spChg chg="mod">
          <ac:chgData name="Stijn Weijermars" userId="e364d0b9-009e-4116-b78a-a86aed516e71" providerId="ADAL" clId="{14A5BC16-FE22-4F00-8C65-7B55EF01A1E8}" dt="2021-06-21T13:23:42.173" v="2097" actId="20577"/>
          <ac:spMkLst>
            <pc:docMk/>
            <pc:sldMk cId="4159768415" sldId="256"/>
            <ac:spMk id="9" creationId="{00000000-0000-0000-0000-000000000000}"/>
          </ac:spMkLst>
        </pc:spChg>
        <pc:spChg chg="mod">
          <ac:chgData name="Stijn Weijermars" userId="e364d0b9-009e-4116-b78a-a86aed516e71" providerId="ADAL" clId="{14A5BC16-FE22-4F00-8C65-7B55EF01A1E8}" dt="2021-06-21T12:19:09.778" v="2033" actId="1076"/>
          <ac:spMkLst>
            <pc:docMk/>
            <pc:sldMk cId="4159768415" sldId="256"/>
            <ac:spMk id="10" creationId="{00000000-0000-0000-0000-000000000000}"/>
          </ac:spMkLst>
        </pc:spChg>
        <pc:spChg chg="mod">
          <ac:chgData name="Stijn Weijermars" userId="e364d0b9-009e-4116-b78a-a86aed516e71" providerId="ADAL" clId="{14A5BC16-FE22-4F00-8C65-7B55EF01A1E8}" dt="2021-06-21T13:20:32.928" v="2047" actId="12"/>
          <ac:spMkLst>
            <pc:docMk/>
            <pc:sldMk cId="4159768415" sldId="256"/>
            <ac:spMk id="11" creationId="{00000000-0000-0000-0000-000000000000}"/>
          </ac:spMkLst>
        </pc:spChg>
        <pc:spChg chg="mod">
          <ac:chgData name="Stijn Weijermars" userId="e364d0b9-009e-4116-b78a-a86aed516e71" providerId="ADAL" clId="{14A5BC16-FE22-4F00-8C65-7B55EF01A1E8}" dt="2021-06-21T13:17:22.514" v="2042" actId="20577"/>
          <ac:spMkLst>
            <pc:docMk/>
            <pc:sldMk cId="4159768415" sldId="256"/>
            <ac:spMk id="17" creationId="{00000000-0000-0000-0000-000000000000}"/>
          </ac:spMkLst>
        </pc:spChg>
        <pc:picChg chg="del">
          <ac:chgData name="Stijn Weijermars" userId="e364d0b9-009e-4116-b78a-a86aed516e71" providerId="ADAL" clId="{14A5BC16-FE22-4F00-8C65-7B55EF01A1E8}" dt="2021-06-21T11:53:20.427" v="830" actId="478"/>
          <ac:picMkLst>
            <pc:docMk/>
            <pc:sldMk cId="4159768415" sldId="256"/>
            <ac:picMk id="3" creationId="{00000000-0000-0000-0000-000000000000}"/>
          </ac:picMkLst>
        </pc:picChg>
        <pc:picChg chg="add mod ord">
          <ac:chgData name="Stijn Weijermars" userId="e364d0b9-009e-4116-b78a-a86aed516e71" providerId="ADAL" clId="{14A5BC16-FE22-4F00-8C65-7B55EF01A1E8}" dt="2021-06-21T12:12:17.561" v="2012" actId="14100"/>
          <ac:picMkLst>
            <pc:docMk/>
            <pc:sldMk cId="4159768415" sldId="256"/>
            <ac:picMk id="5" creationId="{79DA46C9-A982-4145-8A6F-AA805814710C}"/>
          </ac:picMkLst>
        </pc:picChg>
        <pc:picChg chg="mod">
          <ac:chgData name="Stijn Weijermars" userId="e364d0b9-009e-4116-b78a-a86aed516e71" providerId="ADAL" clId="{14A5BC16-FE22-4F00-8C65-7B55EF01A1E8}" dt="2021-06-21T11:50:25.024" v="829" actId="1036"/>
          <ac:picMkLst>
            <pc:docMk/>
            <pc:sldMk cId="4159768415" sldId="256"/>
            <ac:picMk id="20" creationId="{00000000-0000-0000-0000-000000000000}"/>
          </ac:picMkLst>
        </pc:picChg>
        <pc:picChg chg="mod">
          <ac:chgData name="Stijn Weijermars" userId="e364d0b9-009e-4116-b78a-a86aed516e71" providerId="ADAL" clId="{14A5BC16-FE22-4F00-8C65-7B55EF01A1E8}" dt="2021-06-21T12:19:29.858" v="2038" actId="1076"/>
          <ac:picMkLst>
            <pc:docMk/>
            <pc:sldMk cId="4159768415" sldId="256"/>
            <ac:picMk id="21" creationId="{00000000-0000-0000-0000-000000000000}"/>
          </ac:picMkLst>
        </pc:picChg>
        <pc:picChg chg="mod">
          <ac:chgData name="Stijn Weijermars" userId="e364d0b9-009e-4116-b78a-a86aed516e71" providerId="ADAL" clId="{14A5BC16-FE22-4F00-8C65-7B55EF01A1E8}" dt="2021-06-21T12:19:21.714" v="2036" actId="1076"/>
          <ac:picMkLst>
            <pc:docMk/>
            <pc:sldMk cId="4159768415" sldId="256"/>
            <ac:picMk id="23" creationId="{00000000-0000-0000-0000-000000000000}"/>
          </ac:picMkLst>
        </pc:picChg>
        <pc:picChg chg="add del mod">
          <ac:chgData name="Stijn Weijermars" userId="e364d0b9-009e-4116-b78a-a86aed516e71" providerId="ADAL" clId="{14A5BC16-FE22-4F00-8C65-7B55EF01A1E8}" dt="2021-06-21T11:59:39.949" v="854" actId="478"/>
          <ac:picMkLst>
            <pc:docMk/>
            <pc:sldMk cId="4159768415" sldId="256"/>
            <ac:picMk id="25" creationId="{E700E40C-42D1-4414-B21F-070012E3385F}"/>
          </ac:picMkLst>
        </pc:picChg>
        <pc:picChg chg="add mod">
          <ac:chgData name="Stijn Weijermars" userId="e364d0b9-009e-4116-b78a-a86aed516e71" providerId="ADAL" clId="{14A5BC16-FE22-4F00-8C65-7B55EF01A1E8}" dt="2021-06-21T12:12:14.120" v="2011" actId="1076"/>
          <ac:picMkLst>
            <pc:docMk/>
            <pc:sldMk cId="4159768415" sldId="256"/>
            <ac:picMk id="27" creationId="{B3A2D07B-0584-441A-9984-9D9BC000CEE6}"/>
          </ac:picMkLst>
        </pc:picChg>
      </pc:sldChg>
    </pc:docChg>
  </pc:docChgLst>
  <pc:docChgLst>
    <pc:chgData name="Pascalle Cup" userId="abbe84a0-611b-406e-b251-e8b4b71c069a" providerId="ADAL" clId="{EDFDF66E-E2B2-453E-8F5E-9C399E5CAEBD}"/>
    <pc:docChg chg="addSld delSld modSld">
      <pc:chgData name="Pascalle Cup" userId="abbe84a0-611b-406e-b251-e8b4b71c069a" providerId="ADAL" clId="{EDFDF66E-E2B2-453E-8F5E-9C399E5CAEBD}" dt="2023-02-12T20:00:21.837" v="55" actId="2696"/>
      <pc:docMkLst>
        <pc:docMk/>
      </pc:docMkLst>
      <pc:sldChg chg="modSp mod">
        <pc:chgData name="Pascalle Cup" userId="abbe84a0-611b-406e-b251-e8b4b71c069a" providerId="ADAL" clId="{EDFDF66E-E2B2-453E-8F5E-9C399E5CAEBD}" dt="2022-12-27T22:09:40.405" v="53" actId="20577"/>
        <pc:sldMkLst>
          <pc:docMk/>
          <pc:sldMk cId="1440477842" sldId="257"/>
        </pc:sldMkLst>
        <pc:spChg chg="mod">
          <ac:chgData name="Pascalle Cup" userId="abbe84a0-611b-406e-b251-e8b4b71c069a" providerId="ADAL" clId="{EDFDF66E-E2B2-453E-8F5E-9C399E5CAEBD}" dt="2022-12-27T22:09:40.405" v="53" actId="20577"/>
          <ac:spMkLst>
            <pc:docMk/>
            <pc:sldMk cId="1440477842" sldId="257"/>
            <ac:spMk id="4" creationId="{C779B209-F166-4B90-88E4-729EBC6DF2D0}"/>
          </ac:spMkLst>
        </pc:spChg>
        <pc:spChg chg="mod">
          <ac:chgData name="Pascalle Cup" userId="abbe84a0-611b-406e-b251-e8b4b71c069a" providerId="ADAL" clId="{EDFDF66E-E2B2-453E-8F5E-9C399E5CAEBD}" dt="2022-12-23T11:57:40.960" v="1" actId="20577"/>
          <ac:spMkLst>
            <pc:docMk/>
            <pc:sldMk cId="1440477842" sldId="257"/>
            <ac:spMk id="6" creationId="{DEB3F29E-94C5-432A-9036-FB602BDBA9B3}"/>
          </ac:spMkLst>
        </pc:spChg>
      </pc:sldChg>
      <pc:sldChg chg="add del">
        <pc:chgData name="Pascalle Cup" userId="abbe84a0-611b-406e-b251-e8b4b71c069a" providerId="ADAL" clId="{EDFDF66E-E2B2-453E-8F5E-9C399E5CAEBD}" dt="2023-02-12T20:00:21.837" v="55" actId="2696"/>
        <pc:sldMkLst>
          <pc:docMk/>
          <pc:sldMk cId="1452666179" sldId="258"/>
        </pc:sldMkLst>
      </pc:sldChg>
    </pc:docChg>
  </pc:docChgLst>
  <pc:docChgLst>
    <pc:chgData name="Nathalie Keunen" userId="S::n.keunen@helicon.nl::9fccb143-c1fb-4a9d-aa36-28558c06be64" providerId="AD" clId="Web-{93520F59-43F5-46CE-9E7D-C4B74F493BC2}"/>
    <pc:docChg chg="modSld">
      <pc:chgData name="Nathalie Keunen" userId="S::n.keunen@helicon.nl::9fccb143-c1fb-4a9d-aa36-28558c06be64" providerId="AD" clId="Web-{93520F59-43F5-46CE-9E7D-C4B74F493BC2}" dt="2021-06-21T13:23:15.413" v="5" actId="20577"/>
      <pc:docMkLst>
        <pc:docMk/>
      </pc:docMkLst>
      <pc:sldChg chg="modSp">
        <pc:chgData name="Nathalie Keunen" userId="S::n.keunen@helicon.nl::9fccb143-c1fb-4a9d-aa36-28558c06be64" providerId="AD" clId="Web-{93520F59-43F5-46CE-9E7D-C4B74F493BC2}" dt="2021-06-21T13:23:15.413" v="5" actId="20577"/>
        <pc:sldMkLst>
          <pc:docMk/>
          <pc:sldMk cId="4159768415" sldId="256"/>
        </pc:sldMkLst>
        <pc:spChg chg="mod">
          <ac:chgData name="Nathalie Keunen" userId="S::n.keunen@helicon.nl::9fccb143-c1fb-4a9d-aa36-28558c06be64" providerId="AD" clId="Web-{93520F59-43F5-46CE-9E7D-C4B74F493BC2}" dt="2021-06-21T13:22:03.786" v="1" actId="20577"/>
          <ac:spMkLst>
            <pc:docMk/>
            <pc:sldMk cId="4159768415" sldId="256"/>
            <ac:spMk id="8" creationId="{00000000-0000-0000-0000-000000000000}"/>
          </ac:spMkLst>
        </pc:spChg>
        <pc:spChg chg="mod">
          <ac:chgData name="Nathalie Keunen" userId="S::n.keunen@helicon.nl::9fccb143-c1fb-4a9d-aa36-28558c06be64" providerId="AD" clId="Web-{93520F59-43F5-46CE-9E7D-C4B74F493BC2}" dt="2021-06-21T13:23:15.413" v="5" actId="20577"/>
          <ac:spMkLst>
            <pc:docMk/>
            <pc:sldMk cId="4159768415" sldId="256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C3D6-6F8C-4930-A855-F0E3C0710329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B16E3-DB88-43F2-B191-AB6D10F233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299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177D4-EE84-4C90-BD68-2CD7B4E46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9B1F18C-3DA8-4478-ACD1-7E0DE0C56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A08416-A6BC-417F-B170-DCC30CE3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64A811-8D3F-4370-A41F-BD1B0FB4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29A954-A09E-4352-8495-9F7FB192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361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B64B6F-DAF3-44F1-BBA7-55C9AE6E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BEB3636-5FE8-41B9-BD96-A9B098737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A75EAA-CD87-4F7F-9D10-A3F68EC3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DDB38A-7FC8-45DC-9466-14B4C33CC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8A7CF0-2C0B-44BD-A0F0-859251AA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27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DE6765C-E461-4E26-809A-0480AD696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F067D86-E9D3-4400-A976-785937758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3589FF-2F34-44C3-A672-73A2FE98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17837D-61A8-4FC7-8175-C5EAF2F8A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0D5365-1D8A-4B72-A7FC-15AD77650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67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A8983-4614-41BE-89AF-63523C6F6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321D42-5105-4333-BE18-82A5DA6B3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CA1699-D6BA-4F9A-89D8-A1DD9EDB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221984-7732-4023-82B3-96F21BAE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EFB037-56D7-4505-96EA-A47C0BE4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174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B22DA-5169-4AC8-A2EC-2BD778A0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9D8C7D-B5CC-4D4D-94B7-9FC3E420F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60E10F-7581-4128-98BC-A2581C4B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C31962-AC35-4B43-BE51-5C666B3F2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F350E9-D46D-47A2-AB8A-C2085FD5E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594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0E5D0B-2FBB-410D-A476-988DA6E1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929C77-539F-4A13-9990-8DA710522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4E9D67F-DF4B-42E9-8C0F-F7340826F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AA6C484-8AB6-494A-B61A-E603D7328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AC8C9B3-ED26-4817-A170-CA5D188E3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ADD5B14-6CEA-40D9-BCA3-54D495BF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791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2BB5C2-9FA2-49D2-9763-088B4D45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1BD803C-21AB-41D0-9F5E-BBC103847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BB00A2E-757B-471C-9A50-846B718AF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5DA5EC3-D859-4195-9DC3-5D904882D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23DBD04-7540-4CD6-9784-F1E5B03DFF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F0FB006-B174-4576-86A2-9113B67E4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779C61B-FB26-45E9-A889-615B7073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0EFF803-53A6-494D-ABC0-79EBDC2E3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978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F517C5-8F4E-481E-AD28-B8804FAD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297238C-94DB-4EE1-89D5-341E65F74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D5D70B3-F599-46D4-8EB1-32F64A6BA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DD17500-6077-4B3C-8A09-1EF8525C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241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C758E10-351A-4D5E-B860-DCE5FF23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85B1713-8266-43E4-AA3D-D7AFEDF5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94376F3-AEF1-48F6-AD01-426A73C15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933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99ADAC-08D2-4642-A113-FACA5C77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7C9EEE-717F-4941-BB07-0536854DC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997B907-848A-4412-8188-CB596629F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EFD6DB-8DAE-4BF3-AD4B-B09266BA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1652044-7946-4C59-AA36-94480516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C0A9E0-50D1-4ED5-9DF0-DAD2A42B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4459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999ED-3313-44D4-BD53-DAC8A630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5F665B4-C8EF-48AF-A55C-3866D6F9D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9D5D79E-CAC7-4956-B4B5-225BCB942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BF2DB8-55EE-4631-A380-F451169F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E3BFEA6-4569-4143-AB1F-F399B2C5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99E87D1-EAF9-4449-B985-25ED6AA6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22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EE562DE-2D6E-4CC4-8E9C-442192EF4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26D4FB-8957-4840-8D29-45066E2CA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1CF3A-BF82-4F9E-95AE-BA35659D8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9BE4-8150-4B5C-B350-49695E6DC3AF}" type="datetimeFigureOut">
              <a:rPr lang="nl-NL" smtClean="0"/>
              <a:t>12-2-2023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61653E-BD5D-4A28-917D-5E39E7903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FFEEA7-9DF0-4E75-844F-69ACBA024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639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50D01361-4BBE-4048-BDBB-11A5763B9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092" y="1099495"/>
            <a:ext cx="3608603" cy="10618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900" b="1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 </a:t>
            </a:r>
            <a:br>
              <a:rPr lang="nl-NL" sz="825" b="1">
                <a:solidFill>
                  <a:srgbClr val="0070C0"/>
                </a:solidFill>
                <a:latin typeface="Calibri" panose="020F0502020204030204"/>
                <a:ea typeface="Calibri" pitchFamily="34" charset="0"/>
                <a:cs typeface="Arial" charset="0"/>
              </a:rPr>
            </a:br>
            <a:r>
              <a:rPr lang="nl-NL" sz="900">
                <a:ea typeface="Calibri" pitchFamily="34" charset="0"/>
                <a:cs typeface="Arial" charset="0"/>
              </a:rPr>
              <a:t>Je kunt onderzoeken hoe je community er uit ziet en wie er deel van uit maakt.</a:t>
            </a:r>
          </a:p>
          <a:p>
            <a:r>
              <a:rPr lang="nl-NL" sz="900">
                <a:ea typeface="Calibri" pitchFamily="34" charset="0"/>
                <a:cs typeface="Arial" charset="0"/>
              </a:rPr>
              <a:t>Je kunt de belangrijke thema’s van je community inventariseren en inhoudelijk uitwerken.</a:t>
            </a:r>
          </a:p>
          <a:p>
            <a:r>
              <a:rPr lang="nl-NL" sz="900">
                <a:ea typeface="Calibri" pitchFamily="34" charset="0"/>
                <a:cs typeface="Arial" charset="0"/>
              </a:rPr>
              <a:t>Je kunt het geheel in een digitale visuele weergave inzichtelijk vastleggen. </a:t>
            </a:r>
            <a:endParaRPr lang="nl-NL" sz="900">
              <a:solidFill>
                <a:prstClr val="black"/>
              </a:solidFill>
              <a:latin typeface="Calibri" panose="020F0502020204030204"/>
              <a:ea typeface="Calibri" pitchFamily="34" charset="0"/>
              <a:cs typeface="Arial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73A6E65-31FC-47E9-BC4E-E39FE1636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608" y="2234011"/>
            <a:ext cx="3617087" cy="16158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defTabSz="685800"/>
            <a:r>
              <a:rPr lang="nl-NL" sz="9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Leerproduct</a:t>
            </a:r>
          </a:p>
          <a:p>
            <a:pPr defTabSz="685800"/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Dit product bestaat uit een digitale visuele weergave van:</a:t>
            </a:r>
          </a:p>
          <a:p>
            <a:pPr marL="171450" indent="-171450" defTabSz="685800">
              <a:buFont typeface="Arial" panose="020B0604020202020204" pitchFamily="34" charset="0"/>
              <a:buChar char="•"/>
            </a:pPr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De community en zijn organisatie.</a:t>
            </a:r>
          </a:p>
          <a:p>
            <a:pPr marL="171450" indent="-171450" defTabSz="685800">
              <a:buFont typeface="Arial" panose="020B0604020202020204" pitchFamily="34" charset="0"/>
              <a:buChar char="•"/>
            </a:pPr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Een beeld van de huidige deelnemers.</a:t>
            </a:r>
          </a:p>
          <a:p>
            <a:pPr marL="171450" indent="-171450" defTabSz="685800">
              <a:buFont typeface="Arial" panose="020B0604020202020204" pitchFamily="34" charset="0"/>
              <a:buChar char="•"/>
            </a:pPr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Het thema van de community en daarbij behorende achtergrondinformatie. </a:t>
            </a:r>
          </a:p>
          <a:p>
            <a:pPr marL="171450" indent="-171450" defTabSz="685800">
              <a:buFont typeface="Arial" panose="020B0604020202020204" pitchFamily="34" charset="0"/>
              <a:buChar char="•"/>
            </a:pPr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De belangrijkste stakeholders van de community.</a:t>
            </a:r>
          </a:p>
          <a:p>
            <a:pPr marL="171450" indent="-171450" defTabSz="685800">
              <a:buFont typeface="Arial" panose="020B0604020202020204" pitchFamily="34" charset="0"/>
              <a:buChar char="•"/>
            </a:pPr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De toekomstplannen voor de community.</a:t>
            </a:r>
          </a:p>
          <a:p>
            <a:pPr defTabSz="685800"/>
            <a:endParaRPr lang="nl-NL" sz="900">
              <a:solidFill>
                <a:prstClr val="black"/>
              </a:solidFill>
              <a:latin typeface="Calibri" panose="020F0502020204030204"/>
              <a:ea typeface="Calibri" pitchFamily="34" charset="0"/>
              <a:cs typeface="Arial" charset="0"/>
            </a:endParaRPr>
          </a:p>
          <a:p>
            <a:pPr defTabSz="685800"/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De visualisatie heeft een professionele uitstraling en is gemaakt met </a:t>
            </a:r>
            <a:r>
              <a:rPr lang="nl-NL" sz="900" err="1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Canva</a:t>
            </a:r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, Illustrator of bv. Visme.co 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779B209-F166-4B90-88E4-729EBC6DF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7434" y="1078591"/>
            <a:ext cx="3608602" cy="13388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anchor="ctr">
            <a:spAutoFit/>
          </a:bodyPr>
          <a:lstStyle/>
          <a:p>
            <a:pPr defTabSz="685800">
              <a:defRPr/>
            </a:pPr>
            <a:r>
              <a:rPr lang="nl-NL" sz="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Samenwerken	</a:t>
            </a:r>
            <a:r>
              <a:rPr lang="nl-NL" sz="825" b="1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	</a:t>
            </a:r>
            <a:endParaRPr lang="nl-NL" sz="825" b="1" dirty="0">
              <a:solidFill>
                <a:srgbClr val="0070C0"/>
              </a:solidFill>
              <a:latin typeface="Calibri" panose="020F0502020204030204"/>
              <a:ea typeface="Calibri" pitchFamily="34" charset="0"/>
              <a:cs typeface="Arial" charset="0"/>
            </a:endParaRP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9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Dit product maak je </a:t>
            </a:r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als projectgroep.  </a:t>
            </a:r>
            <a:endParaRPr lang="nl-NL" sz="900" dirty="0">
              <a:solidFill>
                <a:prstClr val="black"/>
              </a:solidFill>
              <a:latin typeface="Calibri" panose="020F0502020204030204"/>
              <a:ea typeface="Calibri" pitchFamily="34" charset="0"/>
              <a:cs typeface="Arial" panose="020B0604020202020204" pitchFamily="34" charset="0"/>
            </a:endParaRP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9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Lever je product in via Teams.</a:t>
            </a: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9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Je wordt een groepje feedback </a:t>
            </a:r>
            <a:r>
              <a:rPr lang="nl-NL" sz="900" dirty="0" err="1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9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 geplaatst.</a:t>
            </a: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9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Geef feedback op de producten van anderen en ontvang feedback.</a:t>
            </a: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900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Beschrijf in je reflectieverslag hoe je het feedback geven ervaren hebt. </a:t>
            </a: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nl-NL" sz="9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900" dirty="0">
                <a:latin typeface="Calibri" panose="020F0502020204030204"/>
                <a:cs typeface="Arial"/>
              </a:rPr>
              <a:t>Deadline product: 17-2-2023</a:t>
            </a:r>
            <a:endParaRPr lang="nl-NL" sz="900" b="1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900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Feedback </a:t>
            </a:r>
            <a:r>
              <a:rPr lang="nl-NL" sz="900" dirty="0" err="1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friends</a:t>
            </a:r>
            <a:r>
              <a:rPr lang="nl-NL" sz="900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 bijeenkomst: 1-3 tijdens IBS-lessen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45D6F9A-6722-488F-91E5-B32B0607B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1299" y="2647955"/>
            <a:ext cx="3623183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defTabSz="685800">
              <a:defRPr/>
            </a:pPr>
            <a:r>
              <a:rPr lang="nl-NL" sz="9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28588" indent="-128588" defTabSz="685800">
              <a:buFont typeface="Arial" pitchFamily="34" charset="0"/>
              <a:buChar char="•"/>
              <a:defRPr/>
            </a:pPr>
            <a:r>
              <a:rPr lang="nl-NL" sz="90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IBS-lessen en Projecturen</a:t>
            </a:r>
          </a:p>
        </p:txBody>
      </p:sp>
      <p:sp>
        <p:nvSpPr>
          <p:cNvPr id="6" name="Rechthoek 1">
            <a:extLst>
              <a:ext uri="{FF2B5EF4-FFF2-40B4-BE49-F238E27FC236}">
                <a16:creationId xmlns:a16="http://schemas.microsoft.com/office/drawing/2014/main" id="{DEB3F29E-94C5-432A-9036-FB602BDBA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522" y="518697"/>
            <a:ext cx="602132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685800"/>
            <a:r>
              <a:rPr lang="nl-NL" sz="2100" dirty="0">
                <a:solidFill>
                  <a:prstClr val="black"/>
                </a:solidFill>
                <a:latin typeface="Calibri" pitchFamily="34" charset="0"/>
              </a:rPr>
              <a:t>2223_DCV_ LA1_De community in beeld 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64C0D06-1E7F-4F9E-AC66-96F7E7CFDC1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21805" r="10840"/>
          <a:stretch/>
        </p:blipFill>
        <p:spPr>
          <a:xfrm>
            <a:off x="467561" y="1071925"/>
            <a:ext cx="284812" cy="392415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4579B766-5EC8-4347-8FBF-A9DC21D77A6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040" y="2396250"/>
            <a:ext cx="278754" cy="340175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F02E6570-E4D3-4F36-9848-4A0A81D99179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7561" y="3710893"/>
            <a:ext cx="284812" cy="445268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771060C8-A35B-4663-9AD1-5F92CE92F1FA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77007" y="1111610"/>
            <a:ext cx="375078" cy="255735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AFDE859-4CEE-43C2-89DC-D60B750C723D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862728" y="3288396"/>
            <a:ext cx="289359" cy="281208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52805CD2-0421-4B91-AD3A-45A1210E1A57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/>
          <a:srcRect l="17050" t="33024" r="61669" b="30375"/>
          <a:stretch/>
        </p:blipFill>
        <p:spPr>
          <a:xfrm>
            <a:off x="4819868" y="2686822"/>
            <a:ext cx="289359" cy="279794"/>
          </a:xfrm>
          <a:prstGeom prst="rect">
            <a:avLst/>
          </a:prstGeom>
        </p:spPr>
      </p:pic>
      <p:sp>
        <p:nvSpPr>
          <p:cNvPr id="13" name="Rectangle 5">
            <a:extLst>
              <a:ext uri="{FF2B5EF4-FFF2-40B4-BE49-F238E27FC236}">
                <a16:creationId xmlns:a16="http://schemas.microsoft.com/office/drawing/2014/main" id="{0360DF73-E1A2-4A31-A987-3E272A741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167" y="3974865"/>
            <a:ext cx="3602529" cy="2031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 defTabSz="685800">
              <a:defRPr/>
            </a:pPr>
            <a:r>
              <a:rPr lang="nl-NL" sz="9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Leerpad</a:t>
            </a:r>
            <a:endParaRPr lang="nl-NL" sz="9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685800">
              <a:buFont typeface="Arial" panose="020B0604020202020204" pitchFamily="34" charset="0"/>
              <a:buChar char="•"/>
              <a:defRPr/>
            </a:pPr>
            <a:r>
              <a:rPr lang="nl-NL" sz="900">
                <a:latin typeface="Calibri" panose="020F0502020204030204"/>
                <a:ea typeface="Calibri" pitchFamily="34" charset="0"/>
                <a:cs typeface="Arial" charset="0"/>
              </a:rPr>
              <a:t>Onderzoek via desk- en fieldresearch voor en met wie je aan de slag gaat en hoe de organisatie in elkaar zit. Denk aan missie, visie, doelen, organisatievorm, activiteiten, financiën etc. </a:t>
            </a:r>
          </a:p>
          <a:p>
            <a:pPr marL="171450" indent="-171450" defTabSz="685800">
              <a:buFont typeface="Arial" panose="020B0604020202020204" pitchFamily="34" charset="0"/>
              <a:buChar char="•"/>
              <a:defRPr/>
            </a:pPr>
            <a:r>
              <a:rPr lang="nl-NL" sz="900">
                <a:latin typeface="Calibri" panose="020F0502020204030204"/>
                <a:ea typeface="Calibri" pitchFamily="34" charset="0"/>
                <a:cs typeface="Arial" charset="0"/>
              </a:rPr>
              <a:t>Beschrijf de huidige leden van de community aan de hand van zijn/haar kenmerken, drijfveren etc. </a:t>
            </a:r>
          </a:p>
          <a:p>
            <a:pPr marL="171450" indent="-171450" defTabSz="685800">
              <a:buFont typeface="Arial" panose="020B0604020202020204" pitchFamily="34" charset="0"/>
              <a:buChar char="•"/>
              <a:defRPr/>
            </a:pPr>
            <a:r>
              <a:rPr lang="nl-NL" sz="900">
                <a:latin typeface="Calibri" panose="020F0502020204030204"/>
                <a:ea typeface="Calibri" pitchFamily="34" charset="0"/>
                <a:cs typeface="Arial" charset="0"/>
              </a:rPr>
              <a:t>Inventariseer welke thema’s binnen de community actueel zijn de verdiep je hierin door op zoek te gaan naar achtergrondinformatie.</a:t>
            </a:r>
          </a:p>
          <a:p>
            <a:pPr marL="171450" indent="-171450" defTabSz="685800">
              <a:buFont typeface="Arial" panose="020B0604020202020204" pitchFamily="34" charset="0"/>
              <a:buChar char="•"/>
              <a:defRPr/>
            </a:pPr>
            <a:r>
              <a:rPr lang="nl-NL" sz="900">
                <a:latin typeface="Calibri" panose="020F0502020204030204"/>
                <a:ea typeface="Calibri" pitchFamily="34" charset="0"/>
                <a:cs typeface="Arial" charset="0"/>
              </a:rPr>
              <a:t>Wat zijn de toekomstplannen voor de community. </a:t>
            </a:r>
          </a:p>
          <a:p>
            <a:pPr marL="171450" indent="-171450" defTabSz="685800">
              <a:buFont typeface="Arial" panose="020B0604020202020204" pitchFamily="34" charset="0"/>
              <a:buChar char="•"/>
              <a:defRPr/>
            </a:pPr>
            <a:r>
              <a:rPr lang="nl-NL" sz="900">
                <a:latin typeface="Calibri" panose="020F0502020204030204"/>
                <a:ea typeface="Calibri" pitchFamily="34" charset="0"/>
                <a:cs typeface="Arial" charset="0"/>
              </a:rPr>
              <a:t>Verwerk de verzamelde informatie en maak een keuze; wat is belangrijk. Beslis wat in tekst en wat in beeld kan, zoek hierin naar een balans.</a:t>
            </a:r>
          </a:p>
          <a:p>
            <a:pPr marL="171450" indent="-171450" defTabSz="685800">
              <a:buFont typeface="Arial" panose="020B0604020202020204" pitchFamily="34" charset="0"/>
              <a:buChar char="•"/>
              <a:defRPr/>
            </a:pPr>
            <a:r>
              <a:rPr lang="nl-NL" sz="900">
                <a:latin typeface="Calibri" panose="020F0502020204030204"/>
                <a:ea typeface="Calibri" pitchFamily="34" charset="0"/>
                <a:cs typeface="Arial" charset="0"/>
              </a:rPr>
              <a:t>Zet dat om in een visualisatie waarin de leden zich herkennen en potentiële leden een goed beeld krijgen van de community.</a:t>
            </a:r>
            <a:endParaRPr lang="nl-NL" sz="825">
              <a:solidFill>
                <a:prstClr val="black"/>
              </a:solidFill>
              <a:latin typeface="Calibri" panose="020F0502020204030204"/>
              <a:ea typeface="Calibri" pitchFamily="34" charset="0"/>
              <a:cs typeface="Arial" charset="0"/>
            </a:endParaRP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97062B89-D718-4D1E-BF95-821E49DB9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1297" y="3247823"/>
            <a:ext cx="362318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defTabSz="685800">
              <a:defRPr/>
            </a:pPr>
            <a:r>
              <a:rPr lang="nl-NL" sz="9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defTabSz="685800">
              <a:defRPr/>
            </a:pPr>
            <a:r>
              <a:rPr lang="nl-NL" sz="900">
                <a:latin typeface="Arial" panose="020B0604020202020204" pitchFamily="34" charset="0"/>
                <a:cs typeface="Arial" panose="020B0604020202020204" pitchFamily="34" charset="0"/>
              </a:rPr>
              <a:t>Wikiwijs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5B15905F-D59A-4FAB-8D7B-1A94437F5E4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9753323">
            <a:off x="4882774" y="4051896"/>
            <a:ext cx="2461124" cy="1772890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C993487-15AD-4C99-AB27-465CDAFDCD9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565442">
            <a:off x="7057784" y="4164511"/>
            <a:ext cx="1736713" cy="124224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40477842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9C46EF-9302-43BB-A0BF-8ADFA4D0A24F}">
  <ds:schemaRefs>
    <ds:schemaRef ds:uri="http://schemas.microsoft.com/office/2006/metadata/properties"/>
    <ds:schemaRef ds:uri="http://schemas.microsoft.com/office/infopath/2007/PartnerControls"/>
    <ds:schemaRef ds:uri="c6f82ce1-f6df-49a5-8b49-cf8409a27aa4"/>
    <ds:schemaRef ds:uri="2c4f0c93-2979-4f27-aab2-70de95932352"/>
  </ds:schemaRefs>
</ds:datastoreItem>
</file>

<file path=customXml/itemProps2.xml><?xml version="1.0" encoding="utf-8"?>
<ds:datastoreItem xmlns:ds="http://schemas.openxmlformats.org/officeDocument/2006/customXml" ds:itemID="{B4F3B6F3-714F-4B86-8032-80CF83590B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411095-BFFD-4F82-B8B1-1DF1E0B65F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321</Words>
  <Application>Microsoft Office PowerPoint</Application>
  <PresentationFormat>Diavoorstelling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Pascalle Cup</cp:lastModifiedBy>
  <cp:revision>1</cp:revision>
  <cp:lastPrinted>2014-09-03T06:23:20Z</cp:lastPrinted>
  <dcterms:created xsi:type="dcterms:W3CDTF">2014-08-31T07:53:19Z</dcterms:created>
  <dcterms:modified xsi:type="dcterms:W3CDTF">2023-02-12T20:00:23Z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