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5A4E0-E241-496B-963C-7CE708F9B646}" v="11" dt="2022-06-16T14:33:38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6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8145A4E0-E241-496B-963C-7CE708F9B646}"/>
    <pc:docChg chg="undo custSel modSld">
      <pc:chgData name="Pascalle Cup" userId="abbe84a0-611b-406e-b251-e8b4b71c069a" providerId="ADAL" clId="{8145A4E0-E241-496B-963C-7CE708F9B646}" dt="2022-06-16T14:33:59.486" v="180" actId="5793"/>
      <pc:docMkLst>
        <pc:docMk/>
      </pc:docMkLst>
      <pc:sldChg chg="addSp modSp mod">
        <pc:chgData name="Pascalle Cup" userId="abbe84a0-611b-406e-b251-e8b4b71c069a" providerId="ADAL" clId="{8145A4E0-E241-496B-963C-7CE708F9B646}" dt="2022-06-16T14:33:59.486" v="180" actId="5793"/>
        <pc:sldMkLst>
          <pc:docMk/>
          <pc:sldMk cId="4159768415" sldId="256"/>
        </pc:sldMkLst>
        <pc:spChg chg="mod">
          <ac:chgData name="Pascalle Cup" userId="abbe84a0-611b-406e-b251-e8b4b71c069a" providerId="ADAL" clId="{8145A4E0-E241-496B-963C-7CE708F9B646}" dt="2022-06-16T14:33:59.486" v="180" actId="5793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abbe84a0-611b-406e-b251-e8b4b71c069a" providerId="ADAL" clId="{8145A4E0-E241-496B-963C-7CE708F9B646}" dt="2022-06-16T14:32:21.871" v="163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abbe84a0-611b-406e-b251-e8b4b71c069a" providerId="ADAL" clId="{8145A4E0-E241-496B-963C-7CE708F9B646}" dt="2022-06-16T12:32:03.815" v="152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bbe84a0-611b-406e-b251-e8b4b71c069a" providerId="ADAL" clId="{8145A4E0-E241-496B-963C-7CE708F9B646}" dt="2022-06-16T14:32:32.849" v="167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bbe84a0-611b-406e-b251-e8b4b71c069a" providerId="ADAL" clId="{8145A4E0-E241-496B-963C-7CE708F9B646}" dt="2022-06-16T14:33:35.518" v="174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Pascalle Cup" userId="abbe84a0-611b-406e-b251-e8b4b71c069a" providerId="ADAL" clId="{8145A4E0-E241-496B-963C-7CE708F9B646}" dt="2022-06-16T14:33:38.902" v="176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Pascalle Cup" userId="abbe84a0-611b-406e-b251-e8b4b71c069a" providerId="ADAL" clId="{8145A4E0-E241-496B-963C-7CE708F9B646}" dt="2022-06-16T12:29:17.547" v="67" actId="20577"/>
          <ac:spMkLst>
            <pc:docMk/>
            <pc:sldMk cId="4159768415" sldId="256"/>
            <ac:spMk id="17" creationId="{00000000-0000-0000-0000-000000000000}"/>
          </ac:spMkLst>
        </pc:spChg>
        <pc:picChg chg="add mod">
          <ac:chgData name="Pascalle Cup" userId="abbe84a0-611b-406e-b251-e8b4b71c069a" providerId="ADAL" clId="{8145A4E0-E241-496B-963C-7CE708F9B646}" dt="2022-06-16T14:33:49.991" v="179" actId="14100"/>
          <ac:picMkLst>
            <pc:docMk/>
            <pc:sldMk cId="4159768415" sldId="256"/>
            <ac:picMk id="2" creationId="{4339486E-AA36-D3BA-B167-4E6418FDE013}"/>
          </ac:picMkLst>
        </pc:picChg>
        <pc:picChg chg="mod">
          <ac:chgData name="Pascalle Cup" userId="abbe84a0-611b-406e-b251-e8b4b71c069a" providerId="ADAL" clId="{8145A4E0-E241-496B-963C-7CE708F9B646}" dt="2022-06-16T12:32:14.009" v="156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abbe84a0-611b-406e-b251-e8b4b71c069a" providerId="ADAL" clId="{8145A4E0-E241-496B-963C-7CE708F9B646}" dt="2022-06-16T12:32:05.624" v="153" actId="1076"/>
          <ac:picMkLst>
            <pc:docMk/>
            <pc:sldMk cId="4159768415" sldId="256"/>
            <ac:picMk id="21" creationId="{00000000-0000-0000-0000-000000000000}"/>
          </ac:picMkLst>
        </pc:picChg>
        <pc:picChg chg="mod">
          <ac:chgData name="Pascalle Cup" userId="abbe84a0-611b-406e-b251-e8b4b71c069a" providerId="ADAL" clId="{8145A4E0-E241-496B-963C-7CE708F9B646}" dt="2022-06-16T14:33:40.487" v="177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Pascalle Cup" userId="abbe84a0-611b-406e-b251-e8b4b71c069a" providerId="ADAL" clId="{8145A4E0-E241-496B-963C-7CE708F9B646}" dt="2022-06-16T14:33:37.039" v="175" actId="1076"/>
          <ac:picMkLst>
            <pc:docMk/>
            <pc:sldMk cId="4159768415" sldId="256"/>
            <ac:picMk id="24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BCEEFE7B-A2BC-41BE-AF53-47F1298608AE}"/>
    <pc:docChg chg="custSel modSld">
      <pc:chgData name="Marieke Drabbe" userId="b9b1a049-6b87-453c-9d4e-1b3ea0ffd634" providerId="ADAL" clId="{BCEEFE7B-A2BC-41BE-AF53-47F1298608AE}" dt="2021-08-29T15:24:52.908" v="25" actId="20577"/>
      <pc:docMkLst>
        <pc:docMk/>
      </pc:docMkLst>
      <pc:sldChg chg="addSp delSp modSp mod">
        <pc:chgData name="Marieke Drabbe" userId="b9b1a049-6b87-453c-9d4e-1b3ea0ffd634" providerId="ADAL" clId="{BCEEFE7B-A2BC-41BE-AF53-47F1298608AE}" dt="2021-08-29T15:24:52.908" v="25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BCEEFE7B-A2BC-41BE-AF53-47F1298608AE}" dt="2021-07-29T19:32:03.718" v="7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27.987" v="12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26.106" v="11" actId="20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23.644" v="10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30.965" v="13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33.503" v="14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09.732" v="9" actId="1076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8-29T15:24:52.908" v="25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BCEEFE7B-A2BC-41BE-AF53-47F1298608AE}" dt="2021-07-29T19:31:36.234" v="0" actId="478"/>
          <ac:picMkLst>
            <pc:docMk/>
            <pc:sldMk cId="4159768415" sldId="256"/>
            <ac:picMk id="2" creationId="{00000000-0000-0000-0000-000000000000}"/>
          </ac:picMkLst>
        </pc:picChg>
        <pc:picChg chg="del">
          <ac:chgData name="Marieke Drabbe" userId="b9b1a049-6b87-453c-9d4e-1b3ea0ffd634" providerId="ADAL" clId="{BCEEFE7B-A2BC-41BE-AF53-47F1298608AE}" dt="2021-07-29T19:31:37.590" v="2" actId="478"/>
          <ac:picMkLst>
            <pc:docMk/>
            <pc:sldMk cId="4159768415" sldId="256"/>
            <ac:picMk id="18" creationId="{00000000-0000-0000-0000-000000000000}"/>
          </ac:picMkLst>
        </pc:picChg>
        <pc:picChg chg="add mod">
          <ac:chgData name="Marieke Drabbe" userId="b9b1a049-6b87-453c-9d4e-1b3ea0ffd634" providerId="ADAL" clId="{BCEEFE7B-A2BC-41BE-AF53-47F1298608AE}" dt="2021-07-29T19:32:49.912" v="16" actId="1076"/>
          <ac:picMkLst>
            <pc:docMk/>
            <pc:sldMk cId="4159768415" sldId="256"/>
            <ac:picMk id="25" creationId="{065FA97F-F9E5-4DA4-B120-E268C6C7B96E}"/>
          </ac:picMkLst>
        </pc:picChg>
        <pc:picChg chg="del">
          <ac:chgData name="Marieke Drabbe" userId="b9b1a049-6b87-453c-9d4e-1b3ea0ffd634" providerId="ADAL" clId="{BCEEFE7B-A2BC-41BE-AF53-47F1298608AE}" dt="2021-07-29T19:31:36.688" v="1" actId="478"/>
          <ac:picMkLst>
            <pc:docMk/>
            <pc:sldMk cId="4159768415" sldId="256"/>
            <ac:picMk id="1026" creationId="{00000000-0000-0000-0000-000000000000}"/>
          </ac:picMkLst>
        </pc:picChg>
      </pc:sldChg>
    </pc:docChg>
  </pc:docChgLst>
  <pc:docChgLst>
    <pc:chgData name="Pascalle Cup" userId="acdf420d-3d1b-463e-9173-44ff0cd1b36a" providerId="ADAL" clId="{CDE775B1-572D-413F-8E40-5D4F84D49864}"/>
    <pc:docChg chg="custSel modSld">
      <pc:chgData name="Pascalle Cup" userId="acdf420d-3d1b-463e-9173-44ff0cd1b36a" providerId="ADAL" clId="{CDE775B1-572D-413F-8E40-5D4F84D49864}" dt="2021-06-14T09:01:27.603" v="983" actId="6549"/>
      <pc:docMkLst>
        <pc:docMk/>
      </pc:docMkLst>
      <pc:sldChg chg="modSp mod">
        <pc:chgData name="Pascalle Cup" userId="acdf420d-3d1b-463e-9173-44ff0cd1b36a" providerId="ADAL" clId="{CDE775B1-572D-413F-8E40-5D4F84D49864}" dt="2021-06-14T09:01:27.603" v="983" actId="6549"/>
        <pc:sldMkLst>
          <pc:docMk/>
          <pc:sldMk cId="4159768415" sldId="256"/>
        </pc:sldMkLst>
        <pc:spChg chg="mod">
          <ac:chgData name="Pascalle Cup" userId="acdf420d-3d1b-463e-9173-44ff0cd1b36a" providerId="ADAL" clId="{CDE775B1-572D-413F-8E40-5D4F84D49864}" dt="2021-06-06T18:37:37.841" v="754" actId="14100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06T18:37:29.767" v="752" actId="14100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10T09:50:56.470" v="859" actId="6549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14T09:01:27.603" v="983" actId="6549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10T09:52:33.066" v="881" actId="6549"/>
          <ac:spMkLst>
            <pc:docMk/>
            <pc:sldMk cId="4159768415" sldId="256"/>
            <ac:spMk id="10" creationId="{00000000-0000-0000-0000-000000000000}"/>
          </ac:spMkLst>
        </pc:spChg>
        <pc:picChg chg="mod">
          <ac:chgData name="Pascalle Cup" userId="acdf420d-3d1b-463e-9173-44ff0cd1b36a" providerId="ADAL" clId="{CDE775B1-572D-413F-8E40-5D4F84D49864}" dt="2021-06-10T09:52:38.259" v="882" actId="1076"/>
          <ac:picMkLst>
            <pc:docMk/>
            <pc:sldMk cId="4159768415" sldId="256"/>
            <ac:picMk id="2" creationId="{00000000-0000-0000-0000-000000000000}"/>
          </ac:picMkLst>
        </pc:picChg>
        <pc:picChg chg="mod">
          <ac:chgData name="Pascalle Cup" userId="acdf420d-3d1b-463e-9173-44ff0cd1b36a" providerId="ADAL" clId="{CDE775B1-572D-413F-8E40-5D4F84D49864}" dt="2021-06-06T18:34:02.537" v="315" actId="1076"/>
          <ac:picMkLst>
            <pc:docMk/>
            <pc:sldMk cId="4159768415" sldId="256"/>
            <ac:picMk id="19" creationId="{00000000-0000-0000-0000-000000000000}"/>
          </ac:picMkLst>
        </pc:picChg>
        <pc:picChg chg="mod">
          <ac:chgData name="Pascalle Cup" userId="acdf420d-3d1b-463e-9173-44ff0cd1b36a" providerId="ADAL" clId="{CDE775B1-572D-413F-8E40-5D4F84D49864}" dt="2021-06-06T18:34:00.048" v="314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acdf420d-3d1b-463e-9173-44ff0cd1b36a" providerId="ADAL" clId="{CDE775B1-572D-413F-8E40-5D4F84D49864}" dt="2021-06-06T18:36:55.024" v="750" actId="1076"/>
          <ac:picMkLst>
            <pc:docMk/>
            <pc:sldMk cId="4159768415" sldId="256"/>
            <ac:picMk id="2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16-6-2022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hyperlink" Target="https://www.tilburg.nl/stad-bestuur/bestuur/bestuurlijke-informatie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programmabegroting-2018.tilburg.nl/p3196/leefbaarheid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tilburg.nl/actueel/nieuws/item/nieuwe-coalitie-presenteert-bestuursakkoord-1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394297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54698" y="790466"/>
            <a:ext cx="392644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informatie verzamelen en verwerken.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theorie gebruiken als onderbouwing van je advies.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innovatieve voorbeelden vinden en in eigen woorden beschrijven die aansluiten bij jullie hoofdvraag en zo input leveren voor het advies.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2055" y="2303503"/>
            <a:ext cx="3932043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uitgewerkte thema’s die belangrijk zijn voor de theoretische onderbouwing van het advies en minimaal 1 innovatief voorbeeld dat aansluit bij jullie hoofdvraag.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2055" y="3516839"/>
            <a:ext cx="3932043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de casus en bepaal welke thema’s daarbij horen vanuit je specialisatie.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Binnen je eigen specialisatie krijg je input over een aantal thema's. Je werkt voor je eigen specialisatie minimaal 3 thema’s uit die aansluiten bij de casus en hoofdvraag.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en lees de voorgestelde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en beschrijf daarnaast welke ambities de gemeente Tilburg heeft op deze thema’s.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elk thema uit met de verzamelde theorie, zodat het uiteindelijk kan dienen als onderbouwing voor je advies.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thema waarom het belangrijk is voor een leefbare stad.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42623" y="778895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 en deel met je feedbackfriends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= 30 - 9-2022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Feedbackfriends = 7-10-2022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42623" y="2150067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Bezoek van de Gemeente 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9439" y="2977640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Bestuurlijke informatie gemeente Tilburg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Nieuwe coalitie gemeente Tilburg presenteert bestuursakkoord 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5"/>
              </a:rPr>
              <a:t>Begroting leefbaarheid gemeente Tilburg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65065" y="6574466"/>
            <a:ext cx="8820151" cy="290796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LBS LA2 Theoretisch kader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552589" y="733384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5920" y="24124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65209" y="3547209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68976" y="76555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98644" y="311101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098763" y="2101689"/>
            <a:ext cx="269390" cy="260485"/>
          </a:xfrm>
          <a:prstGeom prst="rect">
            <a:avLst/>
          </a:prstGeom>
        </p:spPr>
      </p:pic>
      <p:pic>
        <p:nvPicPr>
          <p:cNvPr id="25" name="Picture 37">
            <a:extLst>
              <a:ext uri="{FF2B5EF4-FFF2-40B4-BE49-F238E27FC236}">
                <a16:creationId xmlns:a16="http://schemas.microsoft.com/office/drawing/2014/main" id="{065FA97F-F9E5-4DA4-B120-E268C6C7B9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723" y="5599264"/>
            <a:ext cx="3448429" cy="109512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4339486E-AA36-D3BA-B167-4E6418FDE01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49439" y="4214740"/>
            <a:ext cx="3500438" cy="129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794D1F01-2E06-4F5F-B6D1-6416C642E6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F65CCB-1955-4C26-9EDD-2F15BBDAFF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F21D72-24CA-40A9-B54D-60721FB0A98E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224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Pascalle Cup</cp:lastModifiedBy>
  <cp:revision>2</cp:revision>
  <cp:lastPrinted>2014-09-03T06:23:20Z</cp:lastPrinted>
  <dcterms:created xsi:type="dcterms:W3CDTF">2014-08-31T07:53:19Z</dcterms:created>
  <dcterms:modified xsi:type="dcterms:W3CDTF">2022-06-16T14:34:04Z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