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403" r:id="rId5"/>
    <p:sldId id="287" r:id="rId6"/>
    <p:sldId id="271" r:id="rId7"/>
    <p:sldId id="272" r:id="rId8"/>
    <p:sldId id="269" r:id="rId9"/>
    <p:sldId id="404" r:id="rId10"/>
    <p:sldId id="289" r:id="rId11"/>
    <p:sldId id="257" r:id="rId12"/>
    <p:sldId id="290" r:id="rId13"/>
    <p:sldId id="259" r:id="rId14"/>
    <p:sldId id="291" r:id="rId15"/>
    <p:sldId id="292" r:id="rId16"/>
    <p:sldId id="293" r:id="rId17"/>
    <p:sldId id="402" r:id="rId18"/>
    <p:sldId id="256" r:id="rId19"/>
    <p:sldId id="260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A1FF"/>
    <a:srgbClr val="431F17"/>
    <a:srgbClr val="A7FF00"/>
    <a:srgbClr val="000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0DCE32-3B0F-412D-B83D-3042EC59B8D1}" v="5" dt="2024-11-18T20:02:34.639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Noordeloos" userId="df9f46e9-7760-4f6a-814f-9e8180d7b46a" providerId="ADAL" clId="{191F8C30-4001-4115-966A-F7DE3EE6ED46}"/>
    <pc:docChg chg="custSel addSld delSld modSld sldOrd delMainMaster">
      <pc:chgData name="Thomas Noordeloos" userId="df9f46e9-7760-4f6a-814f-9e8180d7b46a" providerId="ADAL" clId="{191F8C30-4001-4115-966A-F7DE3EE6ED46}" dt="2024-11-13T08:45:49.710" v="211"/>
      <pc:docMkLst>
        <pc:docMk/>
      </pc:docMkLst>
      <pc:sldChg chg="modSp mod">
        <pc:chgData name="Thomas Noordeloos" userId="df9f46e9-7760-4f6a-814f-9e8180d7b46a" providerId="ADAL" clId="{191F8C30-4001-4115-966A-F7DE3EE6ED46}" dt="2024-11-13T07:54:16.580" v="113" actId="20577"/>
        <pc:sldMkLst>
          <pc:docMk/>
          <pc:sldMk cId="2859079353" sldId="256"/>
        </pc:sldMkLst>
        <pc:spChg chg="mod">
          <ac:chgData name="Thomas Noordeloos" userId="df9f46e9-7760-4f6a-814f-9e8180d7b46a" providerId="ADAL" clId="{191F8C30-4001-4115-966A-F7DE3EE6ED46}" dt="2024-11-13T07:51:38.417" v="32" actId="20577"/>
          <ac:spMkLst>
            <pc:docMk/>
            <pc:sldMk cId="2859079353" sldId="256"/>
            <ac:spMk id="4" creationId="{7E256807-68E5-45A0-8DD0-5696A7E4E94A}"/>
          </ac:spMkLst>
        </pc:spChg>
        <pc:spChg chg="mod">
          <ac:chgData name="Thomas Noordeloos" userId="df9f46e9-7760-4f6a-814f-9e8180d7b46a" providerId="ADAL" clId="{191F8C30-4001-4115-966A-F7DE3EE6ED46}" dt="2024-11-13T07:52:13.092" v="38" actId="207"/>
          <ac:spMkLst>
            <pc:docMk/>
            <pc:sldMk cId="2859079353" sldId="256"/>
            <ac:spMk id="5" creationId="{D3700955-4AB3-462E-A398-76CFA58BDAB0}"/>
          </ac:spMkLst>
        </pc:spChg>
        <pc:spChg chg="mod">
          <ac:chgData name="Thomas Noordeloos" userId="df9f46e9-7760-4f6a-814f-9e8180d7b46a" providerId="ADAL" clId="{191F8C30-4001-4115-966A-F7DE3EE6ED46}" dt="2024-11-13T07:54:16.580" v="113" actId="20577"/>
          <ac:spMkLst>
            <pc:docMk/>
            <pc:sldMk cId="2859079353" sldId="256"/>
            <ac:spMk id="6" creationId="{81B96BA2-902A-4078-8942-E8A2417A9A29}"/>
          </ac:spMkLst>
        </pc:spChg>
        <pc:spChg chg="mod">
          <ac:chgData name="Thomas Noordeloos" userId="df9f46e9-7760-4f6a-814f-9e8180d7b46a" providerId="ADAL" clId="{191F8C30-4001-4115-966A-F7DE3EE6ED46}" dt="2024-11-13T07:52:35.533" v="61" actId="12"/>
          <ac:spMkLst>
            <pc:docMk/>
            <pc:sldMk cId="2859079353" sldId="256"/>
            <ac:spMk id="10" creationId="{60253159-9685-4938-B8A7-8D90D4ABB2F1}"/>
          </ac:spMkLst>
        </pc:spChg>
        <pc:graphicFrameChg chg="mod modGraphic">
          <ac:chgData name="Thomas Noordeloos" userId="df9f46e9-7760-4f6a-814f-9e8180d7b46a" providerId="ADAL" clId="{191F8C30-4001-4115-966A-F7DE3EE6ED46}" dt="2024-11-13T07:52:45.436" v="65" actId="108"/>
          <ac:graphicFrameMkLst>
            <pc:docMk/>
            <pc:sldMk cId="2859079353" sldId="256"/>
            <ac:graphicFrameMk id="7" creationId="{E301E4D4-09EB-42FE-AC70-36D3DFBAE62B}"/>
          </ac:graphicFrameMkLst>
        </pc:graphicFrameChg>
      </pc:sldChg>
      <pc:sldChg chg="modAnim">
        <pc:chgData name="Thomas Noordeloos" userId="df9f46e9-7760-4f6a-814f-9e8180d7b46a" providerId="ADAL" clId="{191F8C30-4001-4115-966A-F7DE3EE6ED46}" dt="2024-11-13T07:57:21.848" v="127"/>
        <pc:sldMkLst>
          <pc:docMk/>
          <pc:sldMk cId="0" sldId="267"/>
        </pc:sldMkLst>
      </pc:sldChg>
      <pc:sldChg chg="del">
        <pc:chgData name="Thomas Noordeloos" userId="df9f46e9-7760-4f6a-814f-9e8180d7b46a" providerId="ADAL" clId="{191F8C30-4001-4115-966A-F7DE3EE6ED46}" dt="2024-11-13T08:05:58.960" v="209" actId="2696"/>
        <pc:sldMkLst>
          <pc:docMk/>
          <pc:sldMk cId="1120664323" sldId="270"/>
        </pc:sldMkLst>
      </pc:sldChg>
      <pc:sldChg chg="add">
        <pc:chgData name="Thomas Noordeloos" userId="df9f46e9-7760-4f6a-814f-9e8180d7b46a" providerId="ADAL" clId="{191F8C30-4001-4115-966A-F7DE3EE6ED46}" dt="2024-11-13T08:06:05.012" v="210"/>
        <pc:sldMkLst>
          <pc:docMk/>
          <pc:sldMk cId="2035537674" sldId="270"/>
        </pc:sldMkLst>
      </pc:sldChg>
      <pc:sldChg chg="del">
        <pc:chgData name="Thomas Noordeloos" userId="df9f46e9-7760-4f6a-814f-9e8180d7b46a" providerId="ADAL" clId="{191F8C30-4001-4115-966A-F7DE3EE6ED46}" dt="2024-11-13T08:05:58.960" v="209" actId="2696"/>
        <pc:sldMkLst>
          <pc:docMk/>
          <pc:sldMk cId="437323946" sldId="271"/>
        </pc:sldMkLst>
      </pc:sldChg>
      <pc:sldChg chg="add">
        <pc:chgData name="Thomas Noordeloos" userId="df9f46e9-7760-4f6a-814f-9e8180d7b46a" providerId="ADAL" clId="{191F8C30-4001-4115-966A-F7DE3EE6ED46}" dt="2024-11-13T08:06:05.012" v="210"/>
        <pc:sldMkLst>
          <pc:docMk/>
          <pc:sldMk cId="730581821" sldId="271"/>
        </pc:sldMkLst>
      </pc:sldChg>
      <pc:sldChg chg="del">
        <pc:chgData name="Thomas Noordeloos" userId="df9f46e9-7760-4f6a-814f-9e8180d7b46a" providerId="ADAL" clId="{191F8C30-4001-4115-966A-F7DE3EE6ED46}" dt="2024-11-13T08:05:58.960" v="209" actId="2696"/>
        <pc:sldMkLst>
          <pc:docMk/>
          <pc:sldMk cId="3823650348" sldId="272"/>
        </pc:sldMkLst>
      </pc:sldChg>
      <pc:sldChg chg="add">
        <pc:chgData name="Thomas Noordeloos" userId="df9f46e9-7760-4f6a-814f-9e8180d7b46a" providerId="ADAL" clId="{191F8C30-4001-4115-966A-F7DE3EE6ED46}" dt="2024-11-13T08:06:05.012" v="210"/>
        <pc:sldMkLst>
          <pc:docMk/>
          <pc:sldMk cId="3827335164" sldId="272"/>
        </pc:sldMkLst>
      </pc:sldChg>
      <pc:sldChg chg="add">
        <pc:chgData name="Thomas Noordeloos" userId="df9f46e9-7760-4f6a-814f-9e8180d7b46a" providerId="ADAL" clId="{191F8C30-4001-4115-966A-F7DE3EE6ED46}" dt="2024-11-13T08:06:05.012" v="210"/>
        <pc:sldMkLst>
          <pc:docMk/>
          <pc:sldMk cId="1479444614" sldId="287"/>
        </pc:sldMkLst>
      </pc:sldChg>
      <pc:sldChg chg="modSp del mod">
        <pc:chgData name="Thomas Noordeloos" userId="df9f46e9-7760-4f6a-814f-9e8180d7b46a" providerId="ADAL" clId="{191F8C30-4001-4115-966A-F7DE3EE6ED46}" dt="2024-11-13T08:05:58.960" v="209" actId="2696"/>
        <pc:sldMkLst>
          <pc:docMk/>
          <pc:sldMk cId="3537927792" sldId="287"/>
        </pc:sldMkLst>
        <pc:graphicFrameChg chg="modGraphic">
          <ac:chgData name="Thomas Noordeloos" userId="df9f46e9-7760-4f6a-814f-9e8180d7b46a" providerId="ADAL" clId="{191F8C30-4001-4115-966A-F7DE3EE6ED46}" dt="2024-11-13T08:05:40.334" v="208" actId="20577"/>
          <ac:graphicFrameMkLst>
            <pc:docMk/>
            <pc:sldMk cId="3537927792" sldId="287"/>
            <ac:graphicFrameMk id="7" creationId="{B41042EC-016D-7434-50CC-C9EA72951979}"/>
          </ac:graphicFrameMkLst>
        </pc:graphicFrameChg>
      </pc:sldChg>
      <pc:sldChg chg="addSp delSp modSp mod">
        <pc:chgData name="Thomas Noordeloos" userId="df9f46e9-7760-4f6a-814f-9e8180d7b46a" providerId="ADAL" clId="{191F8C30-4001-4115-966A-F7DE3EE6ED46}" dt="2024-11-13T07:53:47.050" v="83"/>
        <pc:sldMkLst>
          <pc:docMk/>
          <pc:sldMk cId="2594477868" sldId="393"/>
        </pc:sldMkLst>
        <pc:spChg chg="del mod">
          <ac:chgData name="Thomas Noordeloos" userId="df9f46e9-7760-4f6a-814f-9e8180d7b46a" providerId="ADAL" clId="{191F8C30-4001-4115-966A-F7DE3EE6ED46}" dt="2024-11-13T07:53:40.875" v="81" actId="478"/>
          <ac:spMkLst>
            <pc:docMk/>
            <pc:sldMk cId="2594477868" sldId="393"/>
            <ac:spMk id="2" creationId="{00000000-0000-0000-0000-000000000000}"/>
          </ac:spMkLst>
        </pc:spChg>
        <pc:spChg chg="add mod">
          <ac:chgData name="Thomas Noordeloos" userId="df9f46e9-7760-4f6a-814f-9e8180d7b46a" providerId="ADAL" clId="{191F8C30-4001-4115-966A-F7DE3EE6ED46}" dt="2024-11-13T07:53:47.050" v="83"/>
          <ac:spMkLst>
            <pc:docMk/>
            <pc:sldMk cId="2594477868" sldId="393"/>
            <ac:spMk id="3" creationId="{19724EB0-07AC-EBF2-CEF2-8B1996370ABE}"/>
          </ac:spMkLst>
        </pc:spChg>
        <pc:picChg chg="del">
          <ac:chgData name="Thomas Noordeloos" userId="df9f46e9-7760-4f6a-814f-9e8180d7b46a" providerId="ADAL" clId="{191F8C30-4001-4115-966A-F7DE3EE6ED46}" dt="2024-11-13T07:53:41.473" v="82" actId="478"/>
          <ac:picMkLst>
            <pc:docMk/>
            <pc:sldMk cId="2594477868" sldId="393"/>
            <ac:picMk id="4" creationId="{00000000-0000-0000-0000-000000000000}"/>
          </ac:picMkLst>
        </pc:picChg>
        <pc:picChg chg="add mod">
          <ac:chgData name="Thomas Noordeloos" userId="df9f46e9-7760-4f6a-814f-9e8180d7b46a" providerId="ADAL" clId="{191F8C30-4001-4115-966A-F7DE3EE6ED46}" dt="2024-11-13T07:53:47.050" v="83"/>
          <ac:picMkLst>
            <pc:docMk/>
            <pc:sldMk cId="2594477868" sldId="393"/>
            <ac:picMk id="5" creationId="{741AE5CA-3A29-CE14-27AE-5F759024B927}"/>
          </ac:picMkLst>
        </pc:picChg>
        <pc:picChg chg="add mod">
          <ac:chgData name="Thomas Noordeloos" userId="df9f46e9-7760-4f6a-814f-9e8180d7b46a" providerId="ADAL" clId="{191F8C30-4001-4115-966A-F7DE3EE6ED46}" dt="2024-11-13T07:53:47.050" v="83"/>
          <ac:picMkLst>
            <pc:docMk/>
            <pc:sldMk cId="2594477868" sldId="393"/>
            <ac:picMk id="6" creationId="{E7624340-A98D-2438-B9EC-05B6118BB682}"/>
          </ac:picMkLst>
        </pc:picChg>
        <pc:picChg chg="add mod">
          <ac:chgData name="Thomas Noordeloos" userId="df9f46e9-7760-4f6a-814f-9e8180d7b46a" providerId="ADAL" clId="{191F8C30-4001-4115-966A-F7DE3EE6ED46}" dt="2024-11-13T07:53:47.050" v="83"/>
          <ac:picMkLst>
            <pc:docMk/>
            <pc:sldMk cId="2594477868" sldId="393"/>
            <ac:picMk id="7" creationId="{1485241A-4134-3A09-E818-BF02450DF4BB}"/>
          </ac:picMkLst>
        </pc:picChg>
        <pc:picChg chg="add mod">
          <ac:chgData name="Thomas Noordeloos" userId="df9f46e9-7760-4f6a-814f-9e8180d7b46a" providerId="ADAL" clId="{191F8C30-4001-4115-966A-F7DE3EE6ED46}" dt="2024-11-13T07:53:47.050" v="83"/>
          <ac:picMkLst>
            <pc:docMk/>
            <pc:sldMk cId="2594477868" sldId="393"/>
            <ac:picMk id="8" creationId="{C90F04D3-F491-91B1-559D-9858F4D82CB3}"/>
          </ac:picMkLst>
        </pc:picChg>
      </pc:sldChg>
      <pc:sldChg chg="addSp delSp modSp mod">
        <pc:chgData name="Thomas Noordeloos" userId="df9f46e9-7760-4f6a-814f-9e8180d7b46a" providerId="ADAL" clId="{191F8C30-4001-4115-966A-F7DE3EE6ED46}" dt="2024-11-13T08:45:49.710" v="211"/>
        <pc:sldMkLst>
          <pc:docMk/>
          <pc:sldMk cId="3165203202" sldId="403"/>
        </pc:sldMkLst>
        <pc:picChg chg="add mod">
          <ac:chgData name="Thomas Noordeloos" userId="df9f46e9-7760-4f6a-814f-9e8180d7b46a" providerId="ADAL" clId="{191F8C30-4001-4115-966A-F7DE3EE6ED46}" dt="2024-11-13T07:51:25.095" v="5" actId="14100"/>
          <ac:picMkLst>
            <pc:docMk/>
            <pc:sldMk cId="3165203202" sldId="403"/>
            <ac:picMk id="2" creationId="{9FF04E61-4583-30B8-2DE7-C529E2D12A8A}"/>
          </ac:picMkLst>
        </pc:picChg>
        <pc:picChg chg="del">
          <ac:chgData name="Thomas Noordeloos" userId="df9f46e9-7760-4f6a-814f-9e8180d7b46a" providerId="ADAL" clId="{191F8C30-4001-4115-966A-F7DE3EE6ED46}" dt="2024-11-13T07:51:12.701" v="0" actId="478"/>
          <ac:picMkLst>
            <pc:docMk/>
            <pc:sldMk cId="3165203202" sldId="403"/>
            <ac:picMk id="1026" creationId="{B6D7F266-519B-C750-D780-6D5263E9AC2E}"/>
          </ac:picMkLst>
        </pc:picChg>
        <pc:picChg chg="del">
          <ac:chgData name="Thomas Noordeloos" userId="df9f46e9-7760-4f6a-814f-9e8180d7b46a" providerId="ADAL" clId="{191F8C30-4001-4115-966A-F7DE3EE6ED46}" dt="2024-11-13T07:51:18.765" v="3" actId="478"/>
          <ac:picMkLst>
            <pc:docMk/>
            <pc:sldMk cId="3165203202" sldId="403"/>
            <ac:picMk id="1028" creationId="{A4132F1F-5F18-FF9C-92A7-B8F8A234B75B}"/>
          </ac:picMkLst>
        </pc:picChg>
        <pc:inkChg chg="add">
          <ac:chgData name="Thomas Noordeloos" userId="df9f46e9-7760-4f6a-814f-9e8180d7b46a" providerId="ADAL" clId="{191F8C30-4001-4115-966A-F7DE3EE6ED46}" dt="2024-11-13T08:45:49.710" v="211"/>
          <ac:inkMkLst>
            <pc:docMk/>
            <pc:sldMk cId="3165203202" sldId="403"/>
            <ac:inkMk id="3" creationId="{E15DD1EC-EEF3-562E-8770-AD1146DEC0EA}"/>
          </ac:inkMkLst>
        </pc:inkChg>
      </pc:sldChg>
      <pc:sldChg chg="addSp delSp modSp add del mod">
        <pc:chgData name="Thomas Noordeloos" userId="df9f46e9-7760-4f6a-814f-9e8180d7b46a" providerId="ADAL" clId="{191F8C30-4001-4115-966A-F7DE3EE6ED46}" dt="2024-11-13T08:01:42.429" v="128" actId="47"/>
        <pc:sldMkLst>
          <pc:docMk/>
          <pc:sldMk cId="84514725" sldId="406"/>
        </pc:sldMkLst>
        <pc:spChg chg="del">
          <ac:chgData name="Thomas Noordeloos" userId="df9f46e9-7760-4f6a-814f-9e8180d7b46a" providerId="ADAL" clId="{191F8C30-4001-4115-966A-F7DE3EE6ED46}" dt="2024-11-13T07:54:52.618" v="115" actId="478"/>
          <ac:spMkLst>
            <pc:docMk/>
            <pc:sldMk cId="84514725" sldId="406"/>
            <ac:spMk id="2" creationId="{E4D90015-EFA0-07B9-FB13-BDE19A731A7B}"/>
          </ac:spMkLst>
        </pc:spChg>
        <pc:spChg chg="add del mod">
          <ac:chgData name="Thomas Noordeloos" userId="df9f46e9-7760-4f6a-814f-9e8180d7b46a" providerId="ADAL" clId="{191F8C30-4001-4115-966A-F7DE3EE6ED46}" dt="2024-11-13T07:54:54.809" v="116" actId="478"/>
          <ac:spMkLst>
            <pc:docMk/>
            <pc:sldMk cId="84514725" sldId="406"/>
            <ac:spMk id="5" creationId="{D81B2E43-688F-8D47-7F90-6BBE5013EE17}"/>
          </ac:spMkLst>
        </pc:spChg>
        <pc:picChg chg="del">
          <ac:chgData name="Thomas Noordeloos" userId="df9f46e9-7760-4f6a-814f-9e8180d7b46a" providerId="ADAL" clId="{191F8C30-4001-4115-966A-F7DE3EE6ED46}" dt="2024-11-13T07:54:38.157" v="114" actId="478"/>
          <ac:picMkLst>
            <pc:docMk/>
            <pc:sldMk cId="84514725" sldId="406"/>
            <ac:picMk id="4" creationId="{3F3E53F8-69A6-4977-EF79-2191849D9A68}"/>
          </ac:picMkLst>
        </pc:picChg>
      </pc:sldChg>
      <pc:sldChg chg="addSp modSp add mod ord modAnim">
        <pc:chgData name="Thomas Noordeloos" userId="df9f46e9-7760-4f6a-814f-9e8180d7b46a" providerId="ADAL" clId="{191F8C30-4001-4115-966A-F7DE3EE6ED46}" dt="2024-11-13T07:57:07.950" v="126" actId="108"/>
        <pc:sldMkLst>
          <pc:docMk/>
          <pc:sldMk cId="2606624321" sldId="407"/>
        </pc:sldMkLst>
        <pc:spChg chg="mod">
          <ac:chgData name="Thomas Noordeloos" userId="df9f46e9-7760-4f6a-814f-9e8180d7b46a" providerId="ADAL" clId="{191F8C30-4001-4115-966A-F7DE3EE6ED46}" dt="2024-11-13T07:57:07.950" v="126" actId="108"/>
          <ac:spMkLst>
            <pc:docMk/>
            <pc:sldMk cId="2606624321" sldId="407"/>
            <ac:spMk id="8" creationId="{36AD40C7-939F-80E6-E2FA-514725D18261}"/>
          </ac:spMkLst>
        </pc:spChg>
        <pc:picChg chg="add mod">
          <ac:chgData name="Thomas Noordeloos" userId="df9f46e9-7760-4f6a-814f-9e8180d7b46a" providerId="ADAL" clId="{191F8C30-4001-4115-966A-F7DE3EE6ED46}" dt="2024-11-13T07:55:53.798" v="124" actId="1076"/>
          <ac:picMkLst>
            <pc:docMk/>
            <pc:sldMk cId="2606624321" sldId="407"/>
            <ac:picMk id="2" creationId="{BC98C30C-52FD-15D3-EBA6-8C86779A861B}"/>
          </ac:picMkLst>
        </pc:picChg>
      </pc:sldChg>
      <pc:sldMasterChg chg="del delSldLayout">
        <pc:chgData name="Thomas Noordeloos" userId="df9f46e9-7760-4f6a-814f-9e8180d7b46a" providerId="ADAL" clId="{191F8C30-4001-4115-966A-F7DE3EE6ED46}" dt="2024-11-13T08:05:58.960" v="209" actId="2696"/>
        <pc:sldMasterMkLst>
          <pc:docMk/>
          <pc:sldMasterMk cId="2251824325" sldId="2147483685"/>
        </pc:sldMasterMkLst>
        <pc:sldLayoutChg chg="del">
          <pc:chgData name="Thomas Noordeloos" userId="df9f46e9-7760-4f6a-814f-9e8180d7b46a" providerId="ADAL" clId="{191F8C30-4001-4115-966A-F7DE3EE6ED46}" dt="2024-11-13T08:05:58.960" v="209" actId="2696"/>
          <pc:sldLayoutMkLst>
            <pc:docMk/>
            <pc:sldMasterMk cId="2251824325" sldId="2147483685"/>
            <pc:sldLayoutMk cId="648409741" sldId="2147483686"/>
          </pc:sldLayoutMkLst>
        </pc:sldLayoutChg>
        <pc:sldLayoutChg chg="del">
          <pc:chgData name="Thomas Noordeloos" userId="df9f46e9-7760-4f6a-814f-9e8180d7b46a" providerId="ADAL" clId="{191F8C30-4001-4115-966A-F7DE3EE6ED46}" dt="2024-11-13T08:05:58.960" v="209" actId="2696"/>
          <pc:sldLayoutMkLst>
            <pc:docMk/>
            <pc:sldMasterMk cId="2251824325" sldId="2147483685"/>
            <pc:sldLayoutMk cId="1479503024" sldId="2147483687"/>
          </pc:sldLayoutMkLst>
        </pc:sldLayoutChg>
        <pc:sldLayoutChg chg="del">
          <pc:chgData name="Thomas Noordeloos" userId="df9f46e9-7760-4f6a-814f-9e8180d7b46a" providerId="ADAL" clId="{191F8C30-4001-4115-966A-F7DE3EE6ED46}" dt="2024-11-13T08:05:58.960" v="209" actId="2696"/>
          <pc:sldLayoutMkLst>
            <pc:docMk/>
            <pc:sldMasterMk cId="2251824325" sldId="2147483685"/>
            <pc:sldLayoutMk cId="1678894172" sldId="2147483688"/>
          </pc:sldLayoutMkLst>
        </pc:sldLayoutChg>
        <pc:sldLayoutChg chg="del">
          <pc:chgData name="Thomas Noordeloos" userId="df9f46e9-7760-4f6a-814f-9e8180d7b46a" providerId="ADAL" clId="{191F8C30-4001-4115-966A-F7DE3EE6ED46}" dt="2024-11-13T08:05:58.960" v="209" actId="2696"/>
          <pc:sldLayoutMkLst>
            <pc:docMk/>
            <pc:sldMasterMk cId="2251824325" sldId="2147483685"/>
            <pc:sldLayoutMk cId="1005485232" sldId="2147483689"/>
          </pc:sldLayoutMkLst>
        </pc:sldLayoutChg>
      </pc:sldMasterChg>
    </pc:docChg>
  </pc:docChgLst>
  <pc:docChgLst>
    <pc:chgData name="Thomas Noordeloos" userId="df9f46e9-7760-4f6a-814f-9e8180d7b46a" providerId="ADAL" clId="{8D0DCE32-3B0F-412D-B83D-3042EC59B8D1}"/>
    <pc:docChg chg="undo custSel addSld delSld modSld delMainMaster">
      <pc:chgData name="Thomas Noordeloos" userId="df9f46e9-7760-4f6a-814f-9e8180d7b46a" providerId="ADAL" clId="{8D0DCE32-3B0F-412D-B83D-3042EC59B8D1}" dt="2024-11-18T20:02:34.631" v="102"/>
      <pc:docMkLst>
        <pc:docMk/>
      </pc:docMkLst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2859079353" sldId="256"/>
        </pc:sldMkLst>
      </pc:sldChg>
      <pc:sldChg chg="add setBg">
        <pc:chgData name="Thomas Noordeloos" userId="df9f46e9-7760-4f6a-814f-9e8180d7b46a" providerId="ADAL" clId="{8D0DCE32-3B0F-412D-B83D-3042EC59B8D1}" dt="2024-11-18T20:02:23.409" v="101"/>
        <pc:sldMkLst>
          <pc:docMk/>
          <pc:sldMk cId="4132212741" sldId="256"/>
        </pc:sldMkLst>
      </pc:sldChg>
      <pc:sldChg chg="add">
        <pc:chgData name="Thomas Noordeloos" userId="df9f46e9-7760-4f6a-814f-9e8180d7b46a" providerId="ADAL" clId="{8D0DCE32-3B0F-412D-B83D-3042EC59B8D1}" dt="2024-11-18T20:01:23.033" v="99"/>
        <pc:sldMkLst>
          <pc:docMk/>
          <pc:sldMk cId="1127803901" sldId="257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2305875035" sldId="258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318625009" sldId="259"/>
        </pc:sldMkLst>
      </pc:sldChg>
      <pc:sldChg chg="add">
        <pc:chgData name="Thomas Noordeloos" userId="df9f46e9-7760-4f6a-814f-9e8180d7b46a" providerId="ADAL" clId="{8D0DCE32-3B0F-412D-B83D-3042EC59B8D1}" dt="2024-11-18T20:01:23.033" v="99"/>
        <pc:sldMkLst>
          <pc:docMk/>
          <pc:sldMk cId="3135316819" sldId="259"/>
        </pc:sldMkLst>
      </pc:sldChg>
      <pc:sldChg chg="add">
        <pc:chgData name="Thomas Noordeloos" userId="df9f46e9-7760-4f6a-814f-9e8180d7b46a" providerId="ADAL" clId="{8D0DCE32-3B0F-412D-B83D-3042EC59B8D1}" dt="2024-11-18T20:01:23.033" v="99"/>
        <pc:sldMkLst>
          <pc:docMk/>
          <pc:sldMk cId="1145053913" sldId="260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2906130053" sldId="260"/>
        </pc:sldMkLst>
      </pc:sldChg>
      <pc:sldChg chg="del">
        <pc:chgData name="Thomas Noordeloos" userId="df9f46e9-7760-4f6a-814f-9e8180d7b46a" providerId="ADAL" clId="{8D0DCE32-3B0F-412D-B83D-3042EC59B8D1}" dt="2024-11-18T20:00:46.652" v="98" actId="47"/>
        <pc:sldMkLst>
          <pc:docMk/>
          <pc:sldMk cId="2939759825" sldId="261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2795955851" sldId="262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3539551558" sldId="263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98837510" sldId="264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0" sldId="267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3276380276" sldId="268"/>
        </pc:sldMkLst>
      </pc:sldChg>
      <pc:sldChg chg="del">
        <pc:chgData name="Thomas Noordeloos" userId="df9f46e9-7760-4f6a-814f-9e8180d7b46a" providerId="ADAL" clId="{8D0DCE32-3B0F-412D-B83D-3042EC59B8D1}" dt="2024-11-18T20:00:26.766" v="96" actId="47"/>
        <pc:sldMkLst>
          <pc:docMk/>
          <pc:sldMk cId="2035537674" sldId="270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0" sldId="279"/>
        </pc:sldMkLst>
      </pc:sldChg>
      <pc:sldChg chg="modSp mod">
        <pc:chgData name="Thomas Noordeloos" userId="df9f46e9-7760-4f6a-814f-9e8180d7b46a" providerId="ADAL" clId="{8D0DCE32-3B0F-412D-B83D-3042EC59B8D1}" dt="2024-11-18T20:00:21.392" v="95" actId="20577"/>
        <pc:sldMkLst>
          <pc:docMk/>
          <pc:sldMk cId="1479444614" sldId="287"/>
        </pc:sldMkLst>
        <pc:spChg chg="mod">
          <ac:chgData name="Thomas Noordeloos" userId="df9f46e9-7760-4f6a-814f-9e8180d7b46a" providerId="ADAL" clId="{8D0DCE32-3B0F-412D-B83D-3042EC59B8D1}" dt="2024-11-18T19:57:10.774" v="11" actId="20577"/>
          <ac:spMkLst>
            <pc:docMk/>
            <pc:sldMk cId="1479444614" sldId="287"/>
            <ac:spMk id="2" creationId="{00000000-0000-0000-0000-000000000000}"/>
          </ac:spMkLst>
        </pc:spChg>
        <pc:graphicFrameChg chg="mod modGraphic">
          <ac:chgData name="Thomas Noordeloos" userId="df9f46e9-7760-4f6a-814f-9e8180d7b46a" providerId="ADAL" clId="{8D0DCE32-3B0F-412D-B83D-3042EC59B8D1}" dt="2024-11-18T20:00:21.392" v="95" actId="20577"/>
          <ac:graphicFrameMkLst>
            <pc:docMk/>
            <pc:sldMk cId="1479444614" sldId="287"/>
            <ac:graphicFrameMk id="7" creationId="{B41042EC-016D-7434-50CC-C9EA72951979}"/>
          </ac:graphicFrameMkLst>
        </pc:graphicFrameChg>
      </pc:sldChg>
      <pc:sldChg chg="add">
        <pc:chgData name="Thomas Noordeloos" userId="df9f46e9-7760-4f6a-814f-9e8180d7b46a" providerId="ADAL" clId="{8D0DCE32-3B0F-412D-B83D-3042EC59B8D1}" dt="2024-11-18T20:01:23.033" v="99"/>
        <pc:sldMkLst>
          <pc:docMk/>
          <pc:sldMk cId="692463258" sldId="289"/>
        </pc:sldMkLst>
      </pc:sldChg>
      <pc:sldChg chg="add">
        <pc:chgData name="Thomas Noordeloos" userId="df9f46e9-7760-4f6a-814f-9e8180d7b46a" providerId="ADAL" clId="{8D0DCE32-3B0F-412D-B83D-3042EC59B8D1}" dt="2024-11-18T20:01:23.033" v="99"/>
        <pc:sldMkLst>
          <pc:docMk/>
          <pc:sldMk cId="3564030038" sldId="290"/>
        </pc:sldMkLst>
      </pc:sldChg>
      <pc:sldChg chg="add">
        <pc:chgData name="Thomas Noordeloos" userId="df9f46e9-7760-4f6a-814f-9e8180d7b46a" providerId="ADAL" clId="{8D0DCE32-3B0F-412D-B83D-3042EC59B8D1}" dt="2024-11-18T20:01:23.033" v="99"/>
        <pc:sldMkLst>
          <pc:docMk/>
          <pc:sldMk cId="1284067511" sldId="291"/>
        </pc:sldMkLst>
      </pc:sldChg>
      <pc:sldChg chg="add">
        <pc:chgData name="Thomas Noordeloos" userId="df9f46e9-7760-4f6a-814f-9e8180d7b46a" providerId="ADAL" clId="{8D0DCE32-3B0F-412D-B83D-3042EC59B8D1}" dt="2024-11-18T20:01:23.033" v="99"/>
        <pc:sldMkLst>
          <pc:docMk/>
          <pc:sldMk cId="956725870" sldId="292"/>
        </pc:sldMkLst>
      </pc:sldChg>
      <pc:sldChg chg="add">
        <pc:chgData name="Thomas Noordeloos" userId="df9f46e9-7760-4f6a-814f-9e8180d7b46a" providerId="ADAL" clId="{8D0DCE32-3B0F-412D-B83D-3042EC59B8D1}" dt="2024-11-18T20:01:23.033" v="99"/>
        <pc:sldMkLst>
          <pc:docMk/>
          <pc:sldMk cId="2632758518" sldId="293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2722210598" sldId="392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2594477868" sldId="393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2156861949" sldId="395"/>
        </pc:sldMkLst>
      </pc:sldChg>
      <pc:sldChg chg="add del">
        <pc:chgData name="Thomas Noordeloos" userId="df9f46e9-7760-4f6a-814f-9e8180d7b46a" providerId="ADAL" clId="{8D0DCE32-3B0F-412D-B83D-3042EC59B8D1}" dt="2024-11-18T20:02:17.425" v="100" actId="47"/>
        <pc:sldMkLst>
          <pc:docMk/>
          <pc:sldMk cId="3564262137" sldId="395"/>
        </pc:sldMkLst>
      </pc:sldChg>
      <pc:sldChg chg="add">
        <pc:chgData name="Thomas Noordeloos" userId="df9f46e9-7760-4f6a-814f-9e8180d7b46a" providerId="ADAL" clId="{8D0DCE32-3B0F-412D-B83D-3042EC59B8D1}" dt="2024-11-18T20:01:23.033" v="99"/>
        <pc:sldMkLst>
          <pc:docMk/>
          <pc:sldMk cId="3597579988" sldId="402"/>
        </pc:sldMkLst>
      </pc:sldChg>
      <pc:sldChg chg="addSp delSp modSp mod modNotesTx">
        <pc:chgData name="Thomas Noordeloos" userId="df9f46e9-7760-4f6a-814f-9e8180d7b46a" providerId="ADAL" clId="{8D0DCE32-3B0F-412D-B83D-3042EC59B8D1}" dt="2024-11-18T19:57:05.044" v="9"/>
        <pc:sldMkLst>
          <pc:docMk/>
          <pc:sldMk cId="3165203202" sldId="403"/>
        </pc:sldMkLst>
        <pc:picChg chg="del mod">
          <ac:chgData name="Thomas Noordeloos" userId="df9f46e9-7760-4f6a-814f-9e8180d7b46a" providerId="ADAL" clId="{8D0DCE32-3B0F-412D-B83D-3042EC59B8D1}" dt="2024-11-18T19:55:25.741" v="2" actId="478"/>
          <ac:picMkLst>
            <pc:docMk/>
            <pc:sldMk cId="3165203202" sldId="403"/>
            <ac:picMk id="2" creationId="{9FF04E61-4583-30B8-2DE7-C529E2D12A8A}"/>
          </ac:picMkLst>
        </pc:picChg>
        <pc:picChg chg="add mod">
          <ac:chgData name="Thomas Noordeloos" userId="df9f46e9-7760-4f6a-814f-9e8180d7b46a" providerId="ADAL" clId="{8D0DCE32-3B0F-412D-B83D-3042EC59B8D1}" dt="2024-11-18T19:57:05.044" v="9"/>
          <ac:picMkLst>
            <pc:docMk/>
            <pc:sldMk cId="3165203202" sldId="403"/>
            <ac:picMk id="5" creationId="{AF9C2DBB-9D21-F438-D7A0-0CA514CCD2C5}"/>
          </ac:picMkLst>
        </pc:picChg>
        <pc:picChg chg="add mod">
          <ac:chgData name="Thomas Noordeloos" userId="df9f46e9-7760-4f6a-814f-9e8180d7b46a" providerId="ADAL" clId="{8D0DCE32-3B0F-412D-B83D-3042EC59B8D1}" dt="2024-11-18T19:56:36.496" v="7" actId="1076"/>
          <ac:picMkLst>
            <pc:docMk/>
            <pc:sldMk cId="3165203202" sldId="403"/>
            <ac:picMk id="7" creationId="{5D17CBB0-E50C-3FF1-9129-5AC0A70FCAE7}"/>
          </ac:picMkLst>
        </pc:picChg>
      </pc:sldChg>
      <pc:sldChg chg="add setBg">
        <pc:chgData name="Thomas Noordeloos" userId="df9f46e9-7760-4f6a-814f-9e8180d7b46a" providerId="ADAL" clId="{8D0DCE32-3B0F-412D-B83D-3042EC59B8D1}" dt="2024-11-18T20:02:34.631" v="102"/>
        <pc:sldMkLst>
          <pc:docMk/>
          <pc:sldMk cId="949175147" sldId="404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2571205899" sldId="404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4132212741" sldId="405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2606624321" sldId="407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4016203002" sldId="408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1997883439" sldId="409"/>
        </pc:sldMkLst>
      </pc:sldChg>
      <pc:sldChg chg="del">
        <pc:chgData name="Thomas Noordeloos" userId="df9f46e9-7760-4f6a-814f-9e8180d7b46a" providerId="ADAL" clId="{8D0DCE32-3B0F-412D-B83D-3042EC59B8D1}" dt="2024-11-18T20:00:39.236" v="97" actId="47"/>
        <pc:sldMkLst>
          <pc:docMk/>
          <pc:sldMk cId="127266599" sldId="410"/>
        </pc:sldMkLst>
      </pc:sldChg>
      <pc:sldMasterChg chg="delSldLayout">
        <pc:chgData name="Thomas Noordeloos" userId="df9f46e9-7760-4f6a-814f-9e8180d7b46a" providerId="ADAL" clId="{8D0DCE32-3B0F-412D-B83D-3042EC59B8D1}" dt="2024-11-18T20:00:39.236" v="97" actId="47"/>
        <pc:sldMasterMkLst>
          <pc:docMk/>
          <pc:sldMasterMk cId="3996255573" sldId="2147483648"/>
        </pc:sldMasterMkLst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3996255573" sldId="2147483648"/>
            <pc:sldLayoutMk cId="2566471555" sldId="2147483652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3996255573" sldId="2147483648"/>
            <pc:sldLayoutMk cId="2144437306" sldId="2147483653"/>
          </pc:sldLayoutMkLst>
        </pc:sldLayoutChg>
      </pc:sldMasterChg>
      <pc:sldMasterChg chg="del delSldLayout">
        <pc:chgData name="Thomas Noordeloos" userId="df9f46e9-7760-4f6a-814f-9e8180d7b46a" providerId="ADAL" clId="{8D0DCE32-3B0F-412D-B83D-3042EC59B8D1}" dt="2024-11-18T20:00:39.236" v="97" actId="47"/>
        <pc:sldMasterMkLst>
          <pc:docMk/>
          <pc:sldMasterMk cId="2310390690" sldId="2147483654"/>
        </pc:sldMasterMkLst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800799916" sldId="2147483655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1667584997" sldId="2147483656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1966742734" sldId="2147483657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4127624624" sldId="2147483658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4223542002" sldId="2147483659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2681343114" sldId="2147483660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1404902431" sldId="2147483661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510697959" sldId="2147483662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3890721459" sldId="2147483663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3055045152" sldId="2147483664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660520993" sldId="2147483665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92216217" sldId="2147483666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3004950257" sldId="2147483667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1711163671" sldId="2147483668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701442687" sldId="2147483669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3273107204" sldId="2147483670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74057580" sldId="2147483671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3997515889" sldId="2147483672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2256154903" sldId="2147483673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3750342373" sldId="2147483674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3586531972" sldId="2147483675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4014375803" sldId="2147483676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1484853852" sldId="2147483677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2278391201" sldId="2147483678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638808672" sldId="2147483679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951917560" sldId="2147483680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3423635588" sldId="2147483681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1975852791" sldId="2147483682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1551241040" sldId="2147483683"/>
          </pc:sldLayoutMkLst>
        </pc:sldLayoutChg>
        <pc:sldLayoutChg chg="del">
          <pc:chgData name="Thomas Noordeloos" userId="df9f46e9-7760-4f6a-814f-9e8180d7b46a" providerId="ADAL" clId="{8D0DCE32-3B0F-412D-B83D-3042EC59B8D1}" dt="2024-11-18T20:00:39.236" v="97" actId="47"/>
          <pc:sldLayoutMkLst>
            <pc:docMk/>
            <pc:sldMasterMk cId="2310390690" sldId="2147483654"/>
            <pc:sldLayoutMk cId="395860945" sldId="2147483684"/>
          </pc:sldLayoutMkLst>
        </pc:sldLayoutChg>
      </pc:sldMasterChg>
    </pc:docChg>
  </pc:docChgLst>
  <pc:docChgLst>
    <pc:chgData name="Thomas Noordeloos" userId="df9f46e9-7760-4f6a-814f-9e8180d7b46a" providerId="ADAL" clId="{0B870F17-1908-4D20-B8D3-98FF4A17F818}"/>
    <pc:docChg chg="undo custSel modSld sldOrd">
      <pc:chgData name="Thomas Noordeloos" userId="df9f46e9-7760-4f6a-814f-9e8180d7b46a" providerId="ADAL" clId="{0B870F17-1908-4D20-B8D3-98FF4A17F818}" dt="2024-11-07T14:29:00.843" v="47" actId="1076"/>
      <pc:docMkLst>
        <pc:docMk/>
      </pc:docMkLst>
      <pc:sldChg chg="modSp mod">
        <pc:chgData name="Thomas Noordeloos" userId="df9f46e9-7760-4f6a-814f-9e8180d7b46a" providerId="ADAL" clId="{0B870F17-1908-4D20-B8D3-98FF4A17F818}" dt="2024-11-07T14:25:56.158" v="25" actId="12"/>
        <pc:sldMkLst>
          <pc:docMk/>
          <pc:sldMk cId="2859079353" sldId="256"/>
        </pc:sldMkLst>
        <pc:spChg chg="mod">
          <ac:chgData name="Thomas Noordeloos" userId="df9f46e9-7760-4f6a-814f-9e8180d7b46a" providerId="ADAL" clId="{0B870F17-1908-4D20-B8D3-98FF4A17F818}" dt="2024-11-07T14:25:05.508" v="15" actId="20577"/>
          <ac:spMkLst>
            <pc:docMk/>
            <pc:sldMk cId="2859079353" sldId="256"/>
            <ac:spMk id="5" creationId="{D3700955-4AB3-462E-A398-76CFA58BDAB0}"/>
          </ac:spMkLst>
        </pc:spChg>
        <pc:spChg chg="mod">
          <ac:chgData name="Thomas Noordeloos" userId="df9f46e9-7760-4f6a-814f-9e8180d7b46a" providerId="ADAL" clId="{0B870F17-1908-4D20-B8D3-98FF4A17F818}" dt="2024-11-07T14:25:56.158" v="25" actId="12"/>
          <ac:spMkLst>
            <pc:docMk/>
            <pc:sldMk cId="2859079353" sldId="256"/>
            <ac:spMk id="10" creationId="{60253159-9685-4938-B8A7-8D90D4ABB2F1}"/>
          </ac:spMkLst>
        </pc:spChg>
        <pc:graphicFrameChg chg="mod modGraphic">
          <ac:chgData name="Thomas Noordeloos" userId="df9f46e9-7760-4f6a-814f-9e8180d7b46a" providerId="ADAL" clId="{0B870F17-1908-4D20-B8D3-98FF4A17F818}" dt="2024-11-07T14:25:31.526" v="23" actId="108"/>
          <ac:graphicFrameMkLst>
            <pc:docMk/>
            <pc:sldMk cId="2859079353" sldId="256"/>
            <ac:graphicFrameMk id="7" creationId="{E301E4D4-09EB-42FE-AC70-36D3DFBAE62B}"/>
          </ac:graphicFrameMkLst>
        </pc:graphicFrameChg>
      </pc:sldChg>
      <pc:sldChg chg="addSp delSp modSp mod">
        <pc:chgData name="Thomas Noordeloos" userId="df9f46e9-7760-4f6a-814f-9e8180d7b46a" providerId="ADAL" clId="{0B870F17-1908-4D20-B8D3-98FF4A17F818}" dt="2024-11-07T14:27:11.869" v="39" actId="1076"/>
        <pc:sldMkLst>
          <pc:docMk/>
          <pc:sldMk cId="318625009" sldId="259"/>
        </pc:sldMkLst>
        <pc:spChg chg="del mod">
          <ac:chgData name="Thomas Noordeloos" userId="df9f46e9-7760-4f6a-814f-9e8180d7b46a" providerId="ADAL" clId="{0B870F17-1908-4D20-B8D3-98FF4A17F818}" dt="2024-11-07T14:26:54.579" v="33" actId="478"/>
          <ac:spMkLst>
            <pc:docMk/>
            <pc:sldMk cId="318625009" sldId="259"/>
            <ac:spMk id="2" creationId="{4BFBDBC5-A344-AF4A-BB62-D4EE43685B46}"/>
          </ac:spMkLst>
        </pc:spChg>
        <pc:spChg chg="add del mod">
          <ac:chgData name="Thomas Noordeloos" userId="df9f46e9-7760-4f6a-814f-9e8180d7b46a" providerId="ADAL" clId="{0B870F17-1908-4D20-B8D3-98FF4A17F818}" dt="2024-11-07T14:26:56.045" v="34" actId="478"/>
          <ac:spMkLst>
            <pc:docMk/>
            <pc:sldMk cId="318625009" sldId="259"/>
            <ac:spMk id="5" creationId="{A65B1099-3807-E791-E98F-01F0ABD32DC8}"/>
          </ac:spMkLst>
        </pc:spChg>
        <pc:spChg chg="add mod">
          <ac:chgData name="Thomas Noordeloos" userId="df9f46e9-7760-4f6a-814f-9e8180d7b46a" providerId="ADAL" clId="{0B870F17-1908-4D20-B8D3-98FF4A17F818}" dt="2024-11-07T14:26:56.917" v="35"/>
          <ac:spMkLst>
            <pc:docMk/>
            <pc:sldMk cId="318625009" sldId="259"/>
            <ac:spMk id="6" creationId="{D51CC759-4B58-B432-5DD7-7D4AD62B196A}"/>
          </ac:spMkLst>
        </pc:spChg>
        <pc:graphicFrameChg chg="mod modGraphic">
          <ac:chgData name="Thomas Noordeloos" userId="df9f46e9-7760-4f6a-814f-9e8180d7b46a" providerId="ADAL" clId="{0B870F17-1908-4D20-B8D3-98FF4A17F818}" dt="2024-11-07T14:27:11.869" v="39" actId="1076"/>
          <ac:graphicFrameMkLst>
            <pc:docMk/>
            <pc:sldMk cId="318625009" sldId="259"/>
            <ac:graphicFrameMk id="4" creationId="{DF91B2F5-6D98-40FA-BB65-23FD40E722CE}"/>
          </ac:graphicFrameMkLst>
        </pc:graphicFrameChg>
        <pc:picChg chg="del">
          <ac:chgData name="Thomas Noordeloos" userId="df9f46e9-7760-4f6a-814f-9e8180d7b46a" providerId="ADAL" clId="{0B870F17-1908-4D20-B8D3-98FF4A17F818}" dt="2024-11-07T14:27:00.440" v="36" actId="478"/>
          <ac:picMkLst>
            <pc:docMk/>
            <pc:sldMk cId="318625009" sldId="259"/>
            <ac:picMk id="15" creationId="{C63FE923-26AC-4620-A120-D7242591F003}"/>
          </ac:picMkLst>
        </pc:picChg>
      </pc:sldChg>
      <pc:sldChg chg="ord">
        <pc:chgData name="Thomas Noordeloos" userId="df9f46e9-7760-4f6a-814f-9e8180d7b46a" providerId="ADAL" clId="{0B870F17-1908-4D20-B8D3-98FF4A17F818}" dt="2024-11-07T14:27:18.918" v="41"/>
        <pc:sldMkLst>
          <pc:docMk/>
          <pc:sldMk cId="2594477868" sldId="393"/>
        </pc:sldMkLst>
      </pc:sldChg>
      <pc:sldChg chg="addSp modSp mod">
        <pc:chgData name="Thomas Noordeloos" userId="df9f46e9-7760-4f6a-814f-9e8180d7b46a" providerId="ADAL" clId="{0B870F17-1908-4D20-B8D3-98FF4A17F818}" dt="2024-11-07T14:29:00.843" v="47" actId="1076"/>
        <pc:sldMkLst>
          <pc:docMk/>
          <pc:sldMk cId="2156861949" sldId="395"/>
        </pc:sldMkLst>
        <pc:spChg chg="mod">
          <ac:chgData name="Thomas Noordeloos" userId="df9f46e9-7760-4f6a-814f-9e8180d7b46a" providerId="ADAL" clId="{0B870F17-1908-4D20-B8D3-98FF4A17F818}" dt="2024-11-07T14:27:46.558" v="43" actId="1076"/>
          <ac:spMkLst>
            <pc:docMk/>
            <pc:sldMk cId="2156861949" sldId="395"/>
            <ac:spMk id="2" creationId="{00000000-0000-0000-0000-000000000000}"/>
          </ac:spMkLst>
        </pc:spChg>
        <pc:picChg chg="mod">
          <ac:chgData name="Thomas Noordeloos" userId="df9f46e9-7760-4f6a-814f-9e8180d7b46a" providerId="ADAL" clId="{0B870F17-1908-4D20-B8D3-98FF4A17F818}" dt="2024-11-07T14:29:00.843" v="47" actId="1076"/>
          <ac:picMkLst>
            <pc:docMk/>
            <pc:sldMk cId="2156861949" sldId="395"/>
            <ac:picMk id="4" creationId="{00000000-0000-0000-0000-000000000000}"/>
          </ac:picMkLst>
        </pc:picChg>
        <pc:picChg chg="add mod">
          <ac:chgData name="Thomas Noordeloos" userId="df9f46e9-7760-4f6a-814f-9e8180d7b46a" providerId="ADAL" clId="{0B870F17-1908-4D20-B8D3-98FF4A17F818}" dt="2024-11-07T14:28:56.213" v="46" actId="1076"/>
          <ac:picMkLst>
            <pc:docMk/>
            <pc:sldMk cId="2156861949" sldId="395"/>
            <ac:picMk id="1026" creationId="{D61EB169-7539-42AB-5A5E-BA6441B4258C}"/>
          </ac:picMkLst>
        </pc:picChg>
      </pc:sldChg>
      <pc:sldChg chg="modSp">
        <pc:chgData name="Thomas Noordeloos" userId="df9f46e9-7760-4f6a-814f-9e8180d7b46a" providerId="ADAL" clId="{0B870F17-1908-4D20-B8D3-98FF4A17F818}" dt="2024-11-07T14:23:27.903" v="1" actId="1076"/>
        <pc:sldMkLst>
          <pc:docMk/>
          <pc:sldMk cId="3165203202" sldId="403"/>
        </pc:sldMkLst>
        <pc:picChg chg="mod">
          <ac:chgData name="Thomas Noordeloos" userId="df9f46e9-7760-4f6a-814f-9e8180d7b46a" providerId="ADAL" clId="{0B870F17-1908-4D20-B8D3-98FF4A17F818}" dt="2024-11-07T14:23:27.903" v="1" actId="1076"/>
          <ac:picMkLst>
            <pc:docMk/>
            <pc:sldMk cId="3165203202" sldId="403"/>
            <ac:picMk id="1026" creationId="{B6D7F266-519B-C750-D780-6D5263E9AC2E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26.49463" units="1/cm"/>
          <inkml:channelProperty channel="Y" name="resolution" value="574.55725" units="1/cm"/>
          <inkml:channelProperty channel="F" name="resolution" value="4.0315E-5" units="1/dev"/>
          <inkml:channelProperty channel="T" name="resolution" value="1" units="1/dev"/>
        </inkml:channelProperties>
      </inkml:inkSource>
      <inkml:timestamp xml:id="ts0" timeString="2024-11-13T08:07:52.0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15212 19049 200 0,'-6'0'0'0,"-3"0"0"0,2 0 0 0,3 0 0 0,4 0 0 0,4 0 0 15,6 0 0-15,0 0 0 16,-1 0 0-16,-1 0 0 0,-8 0 0 15,6 0 0-15,-3 0 0 16,-3 0 0-16,-2 0 0 0,-4 0 0 16,-1 0 0-16,-5 0 0 15,-9 0 0-15,-8 0 0 0,-5 0 0 16,-7 0 0-16,2 0 0 0,-2 0 0 0,-6 0 0 16,-5 0 0-1,-1 0 0-15,-4 0 0 0,-7 0 0 0,-7 0 0 16,-8 0 0-16,3 0 0 15,-4 0 0 1,-10 0 0-16,5 0 0 0,-3 0 0 0,-10 0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18-11-2024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https://www.vpro.nl/programmas/tegenlicht/lees/artikelen/2020/goed-doen-is-geen-niche.html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D9B25-5126-4124-8E8A-22611371FAE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533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https://www.duurzaam-ondernemen.nl/primark-lanceert-eerste-circulaire-collectie/</a:t>
            </a:r>
          </a:p>
          <a:p>
            <a:r>
              <a:rPr lang="nl-NL" dirty="0"/>
              <a:t>https://nos.nl/artikel/2495263-primark-op-vingers-getikt-om-duurzaamheidsclaims-op-posters</a:t>
            </a:r>
          </a:p>
          <a:p>
            <a:r>
              <a:rPr lang="nl-NL" dirty="0"/>
              <a:t>https://fashionunited.nl/nieuws/business/primark-nederland-onderzocht-vanwege-mogelijke-greenwashing/2023062757642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D9B25-5126-4124-8E8A-22611371FAE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939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https://directory.goodonyou.eco/brand/primark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D9B25-5126-4124-8E8A-22611371FAE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318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D9B25-5126-4124-8E8A-22611371FAE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5282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D9B25-5126-4124-8E8A-22611371FAE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526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https://www.vpro.nl/programmas/tegenlicht/lees/artikelen/2020/goed-doen-is-geen-niche.html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D9B25-5126-4124-8E8A-22611371FAE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5190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18-11-2024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18-11-2024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18-11-2024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A33CB-133B-45DE-9270-8AB102EE21F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58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18-11-2024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8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www.vpro.nl/programmas/tegenlicht/lees/artikelen/2020/goed-doen-is-geen-niche.html" TargetMode="Externa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QQuMe-ABq5g?feature=oembed" TargetMode="Externa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E15DD1EC-EEF3-562E-8770-AD1146DEC0EA}"/>
                  </a:ext>
                </a:extLst>
              </p14:cNvPr>
              <p14:cNvContentPartPr/>
              <p14:nvPr/>
            </p14:nvContentPartPr>
            <p14:xfrm>
              <a:off x="5063040" y="6857640"/>
              <a:ext cx="422280" cy="36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E15DD1EC-EEF3-562E-8770-AD1146DEC0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53680" y="6848280"/>
                <a:ext cx="44100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fbeelding 4">
            <a:hlinkClick r:id="rId5"/>
            <a:extLst>
              <a:ext uri="{FF2B5EF4-FFF2-40B4-BE49-F238E27FC236}">
                <a16:creationId xmlns:a16="http://schemas.microsoft.com/office/drawing/2014/main" id="{AF9C2DBB-9D21-F438-D7A0-0CA514CCD2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5513"/>
            <a:ext cx="12192000" cy="55095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D17CBB0-E50C-3FF1-9129-5AC0A70FC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66785"/>
            <a:ext cx="7262489" cy="17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0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6" y="270456"/>
            <a:ext cx="11245135" cy="783465"/>
          </a:xfrm>
        </p:spPr>
        <p:txBody>
          <a:bodyPr>
            <a:noAutofit/>
          </a:bodyPr>
          <a:lstStyle/>
          <a:p>
            <a:pPr algn="l"/>
            <a:br>
              <a:rPr lang="nl-NL" sz="105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Wat zegt de media over </a:t>
            </a:r>
            <a:r>
              <a:rPr lang="nl-NL" sz="3600" b="1" dirty="0" err="1">
                <a:latin typeface="Athletics Regular" panose="02000000000000000000" pitchFamily="50" charset="0"/>
              </a:rPr>
              <a:t>Primark</a:t>
            </a:r>
            <a:r>
              <a:rPr lang="nl-NL" sz="3600" b="1" dirty="0">
                <a:latin typeface="Athletics Regular" panose="02000000000000000000" pitchFamily="50" charset="0"/>
              </a:rPr>
              <a:t>? </a:t>
            </a:r>
            <a:r>
              <a:rPr lang="nl-NL" sz="3200" dirty="0">
                <a:latin typeface="Athletics Regular" panose="02000000000000000000" pitchFamily="50" charset="0"/>
              </a:rPr>
              <a:t>(externe bronnen)</a:t>
            </a:r>
            <a:endParaRPr lang="nl-NL" sz="3600" dirty="0">
              <a:latin typeface="Athletics Regular" panose="02000000000000000000" pitchFamily="50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0CF715-957B-F5D7-AD87-C70A3C9F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74" y="1451499"/>
            <a:ext cx="6361485" cy="3955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8098EE-0444-1240-E7A3-8A6322C32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378" y="1451499"/>
            <a:ext cx="4169933" cy="3950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3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6" y="270456"/>
            <a:ext cx="11245135" cy="783465"/>
          </a:xfrm>
        </p:spPr>
        <p:txBody>
          <a:bodyPr>
            <a:noAutofit/>
          </a:bodyPr>
          <a:lstStyle/>
          <a:p>
            <a:pPr algn="l"/>
            <a:br>
              <a:rPr lang="nl-NL" sz="105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Wat zegt de media over </a:t>
            </a:r>
            <a:r>
              <a:rPr lang="nl-NL" sz="3600" b="1" dirty="0" err="1">
                <a:latin typeface="Athletics Regular" panose="02000000000000000000" pitchFamily="50" charset="0"/>
              </a:rPr>
              <a:t>Primark</a:t>
            </a:r>
            <a:r>
              <a:rPr lang="nl-NL" sz="3600" b="1" dirty="0">
                <a:latin typeface="Athletics Regular" panose="02000000000000000000" pitchFamily="50" charset="0"/>
              </a:rPr>
              <a:t>? </a:t>
            </a:r>
            <a:r>
              <a:rPr lang="nl-NL" sz="3200" dirty="0">
                <a:latin typeface="Athletics Regular" panose="02000000000000000000" pitchFamily="50" charset="0"/>
              </a:rPr>
              <a:t>(externe bronnen)</a:t>
            </a:r>
            <a:endParaRPr lang="nl-NL" sz="3600" dirty="0">
              <a:latin typeface="Athletics Regular" panose="02000000000000000000" pitchFamily="50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CDA525A-5C45-44ED-2539-4ECC93D65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4619" y="1231634"/>
            <a:ext cx="7026988" cy="5355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067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6" y="270456"/>
            <a:ext cx="11245135" cy="783465"/>
          </a:xfrm>
        </p:spPr>
        <p:txBody>
          <a:bodyPr>
            <a:noAutofit/>
          </a:bodyPr>
          <a:lstStyle/>
          <a:p>
            <a:pPr algn="l"/>
            <a:br>
              <a:rPr lang="nl-NL" sz="105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Wat zegt de media over </a:t>
            </a:r>
            <a:r>
              <a:rPr lang="nl-NL" sz="3600" b="1" dirty="0" err="1">
                <a:latin typeface="Athletics Regular" panose="02000000000000000000" pitchFamily="50" charset="0"/>
              </a:rPr>
              <a:t>Primark</a:t>
            </a:r>
            <a:r>
              <a:rPr lang="nl-NL" sz="3600" b="1" dirty="0">
                <a:latin typeface="Athletics Regular" panose="02000000000000000000" pitchFamily="50" charset="0"/>
              </a:rPr>
              <a:t>? </a:t>
            </a:r>
            <a:r>
              <a:rPr lang="nl-NL" sz="3200" dirty="0">
                <a:latin typeface="Athletics Regular" panose="02000000000000000000" pitchFamily="50" charset="0"/>
              </a:rPr>
              <a:t>(externe bronnen)</a:t>
            </a:r>
            <a:endParaRPr lang="nl-NL" sz="3600" dirty="0">
              <a:latin typeface="Athletics Regular" panose="02000000000000000000" pitchFamily="50" charset="0"/>
            </a:endParaRPr>
          </a:p>
        </p:txBody>
      </p:sp>
      <p:pic>
        <p:nvPicPr>
          <p:cNvPr id="3" name="Onlinemedia 2" title="Afvalberg met oude kleding wordt groter en groter">
            <a:hlinkClick r:id="" action="ppaction://media"/>
            <a:extLst>
              <a:ext uri="{FF2B5EF4-FFF2-40B4-BE49-F238E27FC236}">
                <a16:creationId xmlns:a16="http://schemas.microsoft.com/office/drawing/2014/main" id="{BEDE2BC0-13DF-183C-943E-B5A1E457D5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60418" y="1307991"/>
            <a:ext cx="8271163" cy="467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2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6" y="270456"/>
            <a:ext cx="11245135" cy="783465"/>
          </a:xfrm>
        </p:spPr>
        <p:txBody>
          <a:bodyPr>
            <a:noAutofit/>
          </a:bodyPr>
          <a:lstStyle/>
          <a:p>
            <a:pPr algn="l"/>
            <a:br>
              <a:rPr lang="nl-NL" sz="105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De nieuwe economie</a:t>
            </a:r>
            <a:endParaRPr lang="nl-NL" sz="3600" dirty="0">
              <a:latin typeface="Athletics Regular" panose="02000000000000000000" pitchFamily="50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4E2E0A-CBA3-2201-4B73-2D918EE6D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11" y="1465119"/>
            <a:ext cx="4643418" cy="231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C368847-FA4D-B29F-B6F4-05EE62A43E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977"/>
          <a:stretch/>
        </p:blipFill>
        <p:spPr>
          <a:xfrm>
            <a:off x="5451069" y="1465119"/>
            <a:ext cx="4175630" cy="2316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4F95A9E-075E-074F-B2B6-FD002D691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069" y="3849839"/>
            <a:ext cx="4175630" cy="2527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DA3CC3F4-EB83-9A47-56BC-0AFD524794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803" y="3849839"/>
            <a:ext cx="4627526" cy="2482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275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6" y="270456"/>
            <a:ext cx="11245135" cy="783465"/>
          </a:xfrm>
        </p:spPr>
        <p:txBody>
          <a:bodyPr>
            <a:noAutofit/>
          </a:bodyPr>
          <a:lstStyle/>
          <a:p>
            <a:pPr algn="l"/>
            <a:br>
              <a:rPr lang="nl-NL" sz="105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De nieuwe economie</a:t>
            </a:r>
            <a:endParaRPr lang="nl-NL" sz="3600" dirty="0">
              <a:latin typeface="Athletics Regular" panose="02000000000000000000" pitchFamily="50" charset="0"/>
            </a:endParaRPr>
          </a:p>
        </p:txBody>
      </p:sp>
      <p:pic>
        <p:nvPicPr>
          <p:cNvPr id="1026" name="Picture 2" descr="The History of the Rolex Logo and Brand - Art - Design - Creative - Blog">
            <a:extLst>
              <a:ext uri="{FF2B5EF4-FFF2-40B4-BE49-F238E27FC236}">
                <a16:creationId xmlns:a16="http://schemas.microsoft.com/office/drawing/2014/main" id="{00D46952-70BF-3360-1870-BC3BFB50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5" y="1355258"/>
            <a:ext cx="3926844" cy="260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arlsberg. Probably the best logo in the world?">
            <a:extLst>
              <a:ext uri="{FF2B5EF4-FFF2-40B4-BE49-F238E27FC236}">
                <a16:creationId xmlns:a16="http://schemas.microsoft.com/office/drawing/2014/main" id="{3DA6F2F6-40C1-E4D4-963A-56B0DD62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84" y="1355258"/>
            <a:ext cx="4636151" cy="2607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The creation of the Bosch logo | Bosch Global">
            <a:extLst>
              <a:ext uri="{FF2B5EF4-FFF2-40B4-BE49-F238E27FC236}">
                <a16:creationId xmlns:a16="http://schemas.microsoft.com/office/drawing/2014/main" id="{AA7DB7F3-75CA-54F3-BF72-0B192571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5" y="4233257"/>
            <a:ext cx="3926844" cy="220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IJsvereniging Zoetermeer (YVZ) » Shorttrackers naar de Efteling">
            <a:extLst>
              <a:ext uri="{FF2B5EF4-FFF2-40B4-BE49-F238E27FC236}">
                <a16:creationId xmlns:a16="http://schemas.microsoft.com/office/drawing/2014/main" id="{3E0EC605-B3E6-A501-A08B-395CD99D3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84" y="4233257"/>
            <a:ext cx="4636151" cy="2248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7579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vak 20"/>
          <p:cNvSpPr txBox="1"/>
          <p:nvPr/>
        </p:nvSpPr>
        <p:spPr>
          <a:xfrm>
            <a:off x="988100" y="165960"/>
            <a:ext cx="7894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2425 MON TP2 Ecologische en sociale impact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187282" y="909004"/>
            <a:ext cx="4667016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3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 </a:t>
            </a:r>
          </a:p>
          <a:p>
            <a:r>
              <a:rPr lang="nl-NL" sz="1300" dirty="0">
                <a:latin typeface="+mn-lt"/>
              </a:rPr>
              <a:t>Je kunt de ecologische en sociale impact van een bedrijf, dat onderneemt volgens het principe van ‘de Nieuwe Economie’,  analyseren en vertalen naar je eigen onderneming.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190338" y="1973354"/>
            <a:ext cx="4663959" cy="87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</a:p>
          <a:p>
            <a:r>
              <a:rPr lang="nl-NL" sz="1300" dirty="0">
                <a:latin typeface="+mn-lt"/>
              </a:rPr>
              <a:t>Je maakt een document met daarin: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Een analyse van een bedrijf dat onderneemt volgens het principe van ‘de Nieuwe Economie’. 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187281" y="3061117"/>
            <a:ext cx="4663959" cy="32778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76213" indent="-176213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Stappen</a:t>
            </a:r>
            <a:r>
              <a:rPr lang="nl-NL" sz="1200" b="1" dirty="0">
                <a:solidFill>
                  <a:srgbClr val="CCFF33"/>
                </a:solidFill>
                <a:latin typeface="+mn-lt"/>
              </a:rPr>
              <a:t>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Je verdiept je in de Nieuwe Economie.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Je gaat op zoek naar een bedrijf die handelt volgens de principes van ‘de Nieuwe Economie’.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Beschrijf de missie en visie van het bedrijf dat je gevonden hebt en leg uit hoe zij volgens de Nieuwe Economie werken.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Ga op zoek naar minimaal 2 interne bronnen waarin de principes van ‘de Nieuwe Economie’ worden toegelicht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Ga op zoek naar minimaal 2 onafhankelijke bronnen die de principes van ‘de Nieuwe Economie’ bevestigen, dan wel ontkrachten.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Trek uit bovenstaand bronnenonderzoek je conclusie en beschrijf deze.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Vertaal deze conclusie naar je </a:t>
            </a:r>
            <a:r>
              <a:rPr lang="nl-NL" sz="1300">
                <a:latin typeface="+mn-lt"/>
              </a:rPr>
              <a:t>eigen onderneming</a:t>
            </a:r>
            <a:endParaRPr lang="nl-NL" sz="13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Geef aan welke bronnen je gebruikt hebt en vermeld ze volgens de APA richtlijnen. 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683853" y="3756593"/>
            <a:ext cx="5103759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Bronnen</a:t>
            </a:r>
          </a:p>
          <a:p>
            <a:pPr marL="0" indent="0">
              <a:spcBef>
                <a:spcPct val="50000"/>
              </a:spcBef>
            </a:pPr>
            <a:r>
              <a:rPr lang="nl-NL" sz="1300">
                <a:latin typeface="+mn-lt"/>
              </a:rPr>
              <a:t>Project </a:t>
            </a:r>
            <a:r>
              <a:rPr lang="nl-NL" sz="1300" dirty="0">
                <a:latin typeface="+mn-lt"/>
              </a:rPr>
              <a:t>lessen</a:t>
            </a:r>
            <a:br>
              <a:rPr lang="nl-NL" sz="1300" dirty="0">
                <a:latin typeface="+mn-lt"/>
              </a:rPr>
            </a:br>
            <a:r>
              <a:rPr lang="nl-NL" sz="1300" dirty="0">
                <a:latin typeface="+mn-lt"/>
              </a:rPr>
              <a:t>Boek: de Nieuwe Economie </a:t>
            </a:r>
          </a:p>
          <a:p>
            <a:pPr marL="0" indent="0">
              <a:spcBef>
                <a:spcPct val="50000"/>
              </a:spcBef>
            </a:pPr>
            <a:r>
              <a:rPr lang="nl-NL" sz="1300" dirty="0">
                <a:latin typeface="+mn-lt"/>
              </a:rPr>
              <a:t>Wikiwijs 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6683853" y="2850517"/>
            <a:ext cx="5103760" cy="816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3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Bijeenkomsten</a:t>
            </a:r>
            <a:r>
              <a:rPr lang="nl-NL" sz="1300" b="1" dirty="0">
                <a:solidFill>
                  <a:schemeClr val="accent1"/>
                </a:solidFill>
                <a:latin typeface="+mn-lt"/>
              </a:rPr>
              <a:t> </a:t>
            </a:r>
          </a:p>
          <a:p>
            <a:pPr marL="176213" indent="-176213" defTabSz="457200">
              <a:lnSpc>
                <a:spcPct val="80000"/>
              </a:lnSpc>
              <a:spcBef>
                <a:spcPct val="50000"/>
              </a:spcBef>
              <a:buFontTx/>
              <a:buChar char="•"/>
              <a:tabLst>
                <a:tab pos="176213" algn="l"/>
                <a:tab pos="1163638" algn="l"/>
              </a:tabLst>
            </a:pPr>
            <a:r>
              <a:rPr lang="nl-NL" sz="1300" dirty="0">
                <a:latin typeface="+mn-lt"/>
              </a:rPr>
              <a:t>Project lessen</a:t>
            </a:r>
          </a:p>
          <a:p>
            <a:pPr marL="176213" indent="-176213" defTabSz="457200">
              <a:lnSpc>
                <a:spcPct val="80000"/>
              </a:lnSpc>
              <a:spcBef>
                <a:spcPct val="50000"/>
              </a:spcBef>
              <a:buFontTx/>
              <a:buChar char="•"/>
              <a:tabLst>
                <a:tab pos="176213" algn="l"/>
                <a:tab pos="1163638" algn="l"/>
              </a:tabLst>
            </a:pPr>
            <a:r>
              <a:rPr lang="nl-NL" sz="1300" dirty="0">
                <a:latin typeface="+mn-lt"/>
              </a:rPr>
              <a:t>Projecturen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6683853" y="890335"/>
            <a:ext cx="5103760" cy="1692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sz="13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Samenwerking</a:t>
            </a:r>
            <a:r>
              <a:rPr lang="nl-NL" sz="1300" b="1" dirty="0">
                <a:solidFill>
                  <a:srgbClr val="CCFF33"/>
                </a:solidFill>
                <a:latin typeface="Arial" pitchFamily="36" charset="0"/>
                <a:cs typeface="ＭＳ Ｐゴシック" pitchFamily="36" charset="-128"/>
              </a:rPr>
              <a:t>		 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Dit product maak je alleen.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Lever je product in via Teams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Je wordt in een groepje feedback friends geplaatst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Geef feedback op de producten van anderen en ontvang feedback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Deadline: </a:t>
            </a:r>
            <a:r>
              <a:rPr lang="nl-NL" sz="1300" b="1" dirty="0">
                <a:ea typeface="Calibri" pitchFamily="34" charset="0"/>
                <a:cs typeface="Arial" charset="0"/>
              </a:rPr>
              <a:t>6 december 2024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Bijeenkomst feedback friends: </a:t>
            </a:r>
            <a:r>
              <a:rPr lang="nl-NL" sz="1300" b="1" dirty="0">
                <a:ea typeface="Calibri" pitchFamily="34" charset="0"/>
                <a:cs typeface="Arial" charset="0"/>
              </a:rPr>
              <a:t>13 december 2024</a:t>
            </a:r>
          </a:p>
          <a:p>
            <a:pPr eaLnBrk="0" hangingPunct="0"/>
            <a:endParaRPr lang="nl-NL" sz="1300" dirty="0">
              <a:ea typeface="Calibri" pitchFamily="34" charset="0"/>
              <a:cs typeface="Arial" charset="0"/>
            </a:endParaRP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2"/>
          <a:srcRect l="21805" r="10840"/>
          <a:stretch/>
        </p:blipFill>
        <p:spPr>
          <a:xfrm>
            <a:off x="681562" y="889097"/>
            <a:ext cx="414955" cy="571727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5" y="2008983"/>
            <a:ext cx="341136" cy="416301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26" y="3071610"/>
            <a:ext cx="341135" cy="533323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886353"/>
            <a:ext cx="426500" cy="290796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216" y="3776918"/>
            <a:ext cx="379979" cy="369275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 rotWithShape="1">
          <a:blip r:embed="rId7"/>
          <a:srcRect l="17050" t="33024" r="61669" b="30375"/>
          <a:stretch/>
        </p:blipFill>
        <p:spPr>
          <a:xfrm>
            <a:off x="6143256" y="2851899"/>
            <a:ext cx="381900" cy="369276"/>
          </a:xfrm>
          <a:prstGeom prst="rect">
            <a:avLst/>
          </a:prstGeom>
        </p:spPr>
      </p:pic>
      <p:pic>
        <p:nvPicPr>
          <p:cNvPr id="1026" name="Picture 2" descr="Afbeeldingsresultaat voor scenario">
            <a:extLst>
              <a:ext uri="{FF2B5EF4-FFF2-40B4-BE49-F238E27FC236}">
                <a16:creationId xmlns:a16="http://schemas.microsoft.com/office/drawing/2014/main" id="{1D3603AA-F246-4F0B-A337-057541C86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11" y="5056601"/>
            <a:ext cx="2310721" cy="12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12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6" y="270456"/>
            <a:ext cx="11489834" cy="862153"/>
          </a:xfrm>
        </p:spPr>
        <p:txBody>
          <a:bodyPr>
            <a:normAutofit/>
          </a:bodyPr>
          <a:lstStyle/>
          <a:p>
            <a:pPr algn="l"/>
            <a:r>
              <a:rPr lang="nl-NL" sz="4400" b="1" dirty="0">
                <a:latin typeface="Athletics Black" panose="02000000000000000000" pitchFamily="50" charset="0"/>
              </a:rPr>
              <a:t>Zoektermen voor een optimaal resultaat</a:t>
            </a:r>
            <a:endParaRPr lang="nl-NL" sz="1100" dirty="0">
              <a:latin typeface="Athletics Black" panose="02000000000000000000" pitchFamily="50" charset="0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300766" y="1532586"/>
            <a:ext cx="954324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Athletics Regular" panose="02000000000000000000" pitchFamily="50" charset="0"/>
                <a:ea typeface="+mj-ea"/>
                <a:cs typeface="+mj-cs"/>
              </a:rPr>
              <a:t>Nederlandse termen:</a:t>
            </a:r>
          </a:p>
          <a:p>
            <a:r>
              <a:rPr lang="nl-NL" sz="2400" dirty="0">
                <a:latin typeface="Athletics Regular" panose="02000000000000000000" pitchFamily="50" charset="0"/>
                <a:ea typeface="+mj-ea"/>
                <a:cs typeface="+mj-cs"/>
              </a:rPr>
              <a:t>Duurzaamheid</a:t>
            </a:r>
          </a:p>
          <a:p>
            <a:r>
              <a:rPr lang="nl-NL" sz="2400" dirty="0">
                <a:latin typeface="Athletics Regular" panose="02000000000000000000" pitchFamily="50" charset="0"/>
                <a:ea typeface="+mj-ea"/>
                <a:cs typeface="+mj-cs"/>
              </a:rPr>
              <a:t>Maatschappelijk Verantwoord Ondernemen (MVO)</a:t>
            </a:r>
          </a:p>
          <a:p>
            <a:r>
              <a:rPr lang="nl-NL" sz="2400" dirty="0">
                <a:latin typeface="Athletics Regular" panose="02000000000000000000" pitchFamily="50" charset="0"/>
                <a:ea typeface="+mj-ea"/>
                <a:cs typeface="+mj-cs"/>
              </a:rPr>
              <a:t>3 P’s (People, </a:t>
            </a:r>
            <a:r>
              <a:rPr lang="nl-NL" sz="2400" dirty="0" err="1">
                <a:latin typeface="Athletics Regular" panose="02000000000000000000" pitchFamily="50" charset="0"/>
                <a:ea typeface="+mj-ea"/>
                <a:cs typeface="+mj-cs"/>
              </a:rPr>
              <a:t>Planet</a:t>
            </a:r>
            <a:r>
              <a:rPr lang="nl-NL" sz="2400" dirty="0">
                <a:latin typeface="Athletics Regular" panose="02000000000000000000" pitchFamily="50" charset="0"/>
                <a:ea typeface="+mj-ea"/>
                <a:cs typeface="+mj-cs"/>
              </a:rPr>
              <a:t>, Profit)</a:t>
            </a:r>
          </a:p>
          <a:p>
            <a:r>
              <a:rPr lang="nl-NL" sz="2400" dirty="0">
                <a:latin typeface="Athletics Regular" panose="02000000000000000000" pitchFamily="50" charset="0"/>
                <a:ea typeface="+mj-ea"/>
                <a:cs typeface="+mj-cs"/>
              </a:rPr>
              <a:t>Groen</a:t>
            </a:r>
          </a:p>
          <a:p>
            <a:r>
              <a:rPr lang="nl-NL" sz="2400" dirty="0">
                <a:latin typeface="Athletics Regular" panose="02000000000000000000" pitchFamily="50" charset="0"/>
                <a:ea typeface="+mj-ea"/>
                <a:cs typeface="+mj-cs"/>
              </a:rPr>
              <a:t>Ethiek</a:t>
            </a:r>
          </a:p>
          <a:p>
            <a:r>
              <a:rPr lang="nl-NL" sz="2400" dirty="0">
                <a:latin typeface="Athletics Regular" panose="02000000000000000000" pitchFamily="50" charset="0"/>
                <a:ea typeface="+mj-ea"/>
                <a:cs typeface="+mj-cs"/>
              </a:rPr>
              <a:t>Mens en omgeving</a:t>
            </a:r>
          </a:p>
          <a:p>
            <a:endParaRPr lang="nl-NL" sz="2400" dirty="0">
              <a:latin typeface="Athletics Regular" panose="02000000000000000000" pitchFamily="50" charset="0"/>
              <a:ea typeface="+mj-ea"/>
              <a:cs typeface="+mj-cs"/>
            </a:endParaRPr>
          </a:p>
          <a:p>
            <a:r>
              <a:rPr lang="nl-NL" sz="2400" b="1" dirty="0">
                <a:latin typeface="Athletics Regular" panose="02000000000000000000" pitchFamily="50" charset="0"/>
                <a:ea typeface="+mj-ea"/>
                <a:cs typeface="+mj-cs"/>
              </a:rPr>
              <a:t>Engelse termen:</a:t>
            </a:r>
          </a:p>
          <a:p>
            <a:r>
              <a:rPr lang="nl-NL" sz="2400" dirty="0" err="1">
                <a:latin typeface="Athletics Regular" panose="02000000000000000000" pitchFamily="50" charset="0"/>
                <a:ea typeface="+mj-ea"/>
                <a:cs typeface="+mj-cs"/>
              </a:rPr>
              <a:t>Sustainability</a:t>
            </a:r>
            <a:endParaRPr lang="nl-NL" sz="2400" dirty="0">
              <a:latin typeface="Athletics Regular" panose="02000000000000000000" pitchFamily="50" charset="0"/>
              <a:ea typeface="+mj-ea"/>
              <a:cs typeface="+mj-cs"/>
            </a:endParaRPr>
          </a:p>
          <a:p>
            <a:r>
              <a:rPr lang="nl-NL" sz="2400" dirty="0">
                <a:latin typeface="Athletics Regular" panose="02000000000000000000" pitchFamily="50" charset="0"/>
                <a:ea typeface="+mj-ea"/>
                <a:cs typeface="+mj-cs"/>
              </a:rPr>
              <a:t>Corporate </a:t>
            </a:r>
            <a:r>
              <a:rPr lang="nl-NL" sz="2400" dirty="0" err="1">
                <a:latin typeface="Athletics Regular" panose="02000000000000000000" pitchFamily="50" charset="0"/>
                <a:ea typeface="+mj-ea"/>
                <a:cs typeface="+mj-cs"/>
              </a:rPr>
              <a:t>social</a:t>
            </a:r>
            <a:r>
              <a:rPr lang="nl-NL" sz="2400" dirty="0">
                <a:latin typeface="Athletics Regular" panose="02000000000000000000" pitchFamily="50" charset="0"/>
                <a:ea typeface="+mj-ea"/>
                <a:cs typeface="+mj-cs"/>
              </a:rPr>
              <a:t> </a:t>
            </a:r>
            <a:r>
              <a:rPr lang="nl-NL" sz="2400" dirty="0" err="1">
                <a:latin typeface="Athletics Regular" panose="02000000000000000000" pitchFamily="50" charset="0"/>
                <a:ea typeface="+mj-ea"/>
                <a:cs typeface="+mj-cs"/>
              </a:rPr>
              <a:t>responsibility</a:t>
            </a:r>
            <a:endParaRPr lang="nl-NL" sz="2400" dirty="0">
              <a:latin typeface="Athletics Regular" panose="02000000000000000000" pitchFamily="50" charset="0"/>
              <a:ea typeface="+mj-ea"/>
              <a:cs typeface="+mj-cs"/>
            </a:endParaRPr>
          </a:p>
          <a:p>
            <a:r>
              <a:rPr lang="nl-NL" sz="2400" dirty="0" err="1">
                <a:latin typeface="Athletics Regular" panose="02000000000000000000" pitchFamily="50" charset="0"/>
                <a:ea typeface="+mj-ea"/>
                <a:cs typeface="+mj-cs"/>
              </a:rPr>
              <a:t>Ethics</a:t>
            </a:r>
            <a:endParaRPr lang="nl-NL" sz="2400" dirty="0">
              <a:latin typeface="Athletics Regular" panose="02000000000000000000" pitchFamily="50" charset="0"/>
              <a:ea typeface="+mj-ea"/>
              <a:cs typeface="+mj-cs"/>
            </a:endParaRPr>
          </a:p>
          <a:p>
            <a:endParaRPr lang="nl-NL" dirty="0">
              <a:latin typeface="Athletics Regular" panose="02000000000000000000" pitchFamily="50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45053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0070C0"/>
                </a:solidFill>
                <a:latin typeface="Athletics Black" panose="02000000000000000000" pitchFamily="2" charset="0"/>
              </a:rPr>
              <a:t>Opstart week 3</a:t>
            </a:r>
          </a:p>
        </p:txBody>
      </p:sp>
      <p:graphicFrame>
        <p:nvGraphicFramePr>
          <p:cNvPr id="7" name="Tabel 2">
            <a:extLst>
              <a:ext uri="{FF2B5EF4-FFF2-40B4-BE49-F238E27FC236}">
                <a16:creationId xmlns:a16="http://schemas.microsoft.com/office/drawing/2014/main" id="{B41042EC-016D-7434-50CC-C9EA72951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417033"/>
              </p:ext>
            </p:extLst>
          </p:nvPr>
        </p:nvGraphicFramePr>
        <p:xfrm>
          <a:off x="430956" y="2447781"/>
          <a:ext cx="11330087" cy="25601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9091">
                  <a:extLst>
                    <a:ext uri="{9D8B030D-6E8A-4147-A177-3AD203B41FA5}">
                      <a16:colId xmlns:a16="http://schemas.microsoft.com/office/drawing/2014/main" val="1237320612"/>
                    </a:ext>
                  </a:extLst>
                </a:gridCol>
                <a:gridCol w="2572749">
                  <a:extLst>
                    <a:ext uri="{9D8B030D-6E8A-4147-A177-3AD203B41FA5}">
                      <a16:colId xmlns:a16="http://schemas.microsoft.com/office/drawing/2014/main" val="1184782360"/>
                    </a:ext>
                  </a:extLst>
                </a:gridCol>
                <a:gridCol w="2572749">
                  <a:extLst>
                    <a:ext uri="{9D8B030D-6E8A-4147-A177-3AD203B41FA5}">
                      <a16:colId xmlns:a16="http://schemas.microsoft.com/office/drawing/2014/main" val="886868527"/>
                    </a:ext>
                  </a:extLst>
                </a:gridCol>
                <a:gridCol w="2572749">
                  <a:extLst>
                    <a:ext uri="{9D8B030D-6E8A-4147-A177-3AD203B41FA5}">
                      <a16:colId xmlns:a16="http://schemas.microsoft.com/office/drawing/2014/main" val="3857444242"/>
                    </a:ext>
                  </a:extLst>
                </a:gridCol>
                <a:gridCol w="2572749">
                  <a:extLst>
                    <a:ext uri="{9D8B030D-6E8A-4147-A177-3AD203B41FA5}">
                      <a16:colId xmlns:a16="http://schemas.microsoft.com/office/drawing/2014/main" val="4226078568"/>
                    </a:ext>
                  </a:extLst>
                </a:gridCol>
              </a:tblGrid>
              <a:tr h="731336">
                <a:tc>
                  <a:txBody>
                    <a:bodyPr/>
                    <a:lstStyle/>
                    <a:p>
                      <a:pPr algn="l"/>
                      <a:endParaRPr lang="nl-NL" dirty="0">
                        <a:latin typeface="Athletics" panose="02000000000000000000" pitchFamily="2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Dinsdag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Woensdag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Donderdag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Vrijdag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89787180"/>
                  </a:ext>
                </a:extLst>
              </a:tr>
              <a:tr h="591021">
                <a:tc>
                  <a:txBody>
                    <a:bodyPr/>
                    <a:lstStyle/>
                    <a:p>
                      <a:pPr algn="l"/>
                      <a:r>
                        <a:rPr lang="nl-NL" b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Thema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i="1" dirty="0">
                          <a:latin typeface="Athletics" panose="02000000000000000000" pitchFamily="2" charset="0"/>
                        </a:rPr>
                        <a:t>Opstart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Nieuwe economie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Samenwerken / </a:t>
                      </a:r>
                    </a:p>
                    <a:p>
                      <a:pPr algn="ctr"/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Podcast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200" dirty="0">
                          <a:solidFill>
                            <a:schemeClr val="tx1"/>
                          </a:solidFill>
                          <a:latin typeface="Athletics" panose="02000000000000000000" pitchFamily="2" charset="0"/>
                          <a:ea typeface="+mn-ea"/>
                          <a:cs typeface="+mn-cs"/>
                        </a:rPr>
                        <a:t>Projecturen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6751549"/>
                  </a:ext>
                </a:extLst>
              </a:tr>
              <a:tr h="338588">
                <a:tc>
                  <a:txBody>
                    <a:bodyPr/>
                    <a:lstStyle/>
                    <a:p>
                      <a:pPr algn="l"/>
                      <a:r>
                        <a:rPr lang="nl-NL" sz="1600" i="1" dirty="0">
                          <a:solidFill>
                            <a:srgbClr val="0070C0"/>
                          </a:solidFill>
                          <a:latin typeface="Athletics" panose="02000000000000000000" pitchFamily="2" charset="0"/>
                        </a:rPr>
                        <a:t>Wat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Introductie TP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1" dirty="0">
                          <a:latin typeface="Athletics" panose="02000000000000000000" pitchFamily="2" charset="0"/>
                        </a:rPr>
                        <a:t>TP 1 Analyse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i="0" dirty="0">
                          <a:latin typeface="Athletics" panose="02000000000000000000" pitchFamily="2" charset="0"/>
                        </a:rPr>
                        <a:t>ABCD analyse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NL" i="0" dirty="0">
                        <a:latin typeface="Athletics" panose="02000000000000000000" pitchFamily="2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Brainstorm deel 1 HKW</a:t>
                      </a:r>
                      <a:endParaRPr lang="nl-NL" i="0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i="1" dirty="0">
                          <a:latin typeface="Athletics" panose="02000000000000000000" pitchFamily="2" charset="0"/>
                        </a:rPr>
                        <a:t>Verslaglegging</a:t>
                      </a:r>
                    </a:p>
                    <a:p>
                      <a:pPr algn="ctr"/>
                      <a:endParaRPr lang="nl-NL" i="0" dirty="0">
                        <a:latin typeface="Athletics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i="0" dirty="0">
                          <a:latin typeface="Athletics" panose="02000000000000000000" pitchFamily="2" charset="0"/>
                        </a:rPr>
                        <a:t>Brainstorm deel 2 COCD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315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444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B8A1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Opstart week 3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rgbClr val="B8A1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/>
        </p:nvGraphicFramePr>
        <p:xfrm>
          <a:off x="2032961" y="6161520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bg2">
                              <a:lumMod val="9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rgbClr val="000644"/>
                          </a:solidFill>
                          <a:latin typeface="+mn-lt"/>
                          <a:ea typeface="+mn-ea"/>
                          <a:cs typeface="+mn-cs"/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1026" name="Picture 2" descr="Creation route ">
            <a:extLst>
              <a:ext uri="{FF2B5EF4-FFF2-40B4-BE49-F238E27FC236}">
                <a16:creationId xmlns:a16="http://schemas.microsoft.com/office/drawing/2014/main" id="{1DFC96C9-53C3-4D3C-ABAA-54C281045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reation route ">
            <a:extLst>
              <a:ext uri="{FF2B5EF4-FFF2-40B4-BE49-F238E27FC236}">
                <a16:creationId xmlns:a16="http://schemas.microsoft.com/office/drawing/2014/main" id="{101D3FEF-F943-43A1-9AE7-9CDEE070E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50"/>
          <a:stretch/>
        </p:blipFill>
        <p:spPr bwMode="auto">
          <a:xfrm>
            <a:off x="3200400" y="0"/>
            <a:ext cx="8991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C4FACCA-8AC4-45A1-A0F5-11AEDEF14412}"/>
              </a:ext>
            </a:extLst>
          </p:cNvPr>
          <p:cNvSpPr txBox="1"/>
          <p:nvPr/>
        </p:nvSpPr>
        <p:spPr>
          <a:xfrm>
            <a:off x="3858439" y="1206317"/>
            <a:ext cx="7538934" cy="4955203"/>
          </a:xfrm>
          <a:prstGeom prst="rect">
            <a:avLst/>
          </a:prstGeom>
          <a:solidFill>
            <a:schemeClr val="accent1">
              <a:alpha val="50000"/>
            </a:schemeClr>
          </a:solidFill>
          <a:ln w="57150">
            <a:solidFill>
              <a:schemeClr val="bg1">
                <a:lumMod val="8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Week 2, 3 en 4: Research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Onderzoek of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analyse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de omgeving waarin je als ondernemer actief bent op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macro-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nl-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meso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microniveau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Resultaat van de analyse verwerken in een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SWOT analyse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Formuleren van de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Waarde propositie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(SBMC) of ‘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Valuefit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Concretiseren van de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marketingmix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van het bedrijf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BA936106-56C6-425D-8106-FF0373915A51}"/>
              </a:ext>
            </a:extLst>
          </p:cNvPr>
          <p:cNvGraphicFramePr>
            <a:graphicFrameLocks noGrp="1"/>
          </p:cNvGraphicFramePr>
          <p:nvPr/>
        </p:nvGraphicFramePr>
        <p:xfrm>
          <a:off x="415450" y="235827"/>
          <a:ext cx="2495148" cy="79207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31716">
                  <a:extLst>
                    <a:ext uri="{9D8B030D-6E8A-4147-A177-3AD203B41FA5}">
                      <a16:colId xmlns:a16="http://schemas.microsoft.com/office/drawing/2014/main" val="3634986329"/>
                    </a:ext>
                  </a:extLst>
                </a:gridCol>
                <a:gridCol w="831716">
                  <a:extLst>
                    <a:ext uri="{9D8B030D-6E8A-4147-A177-3AD203B41FA5}">
                      <a16:colId xmlns:a16="http://schemas.microsoft.com/office/drawing/2014/main" val="3044286302"/>
                    </a:ext>
                  </a:extLst>
                </a:gridCol>
                <a:gridCol w="831716">
                  <a:extLst>
                    <a:ext uri="{9D8B030D-6E8A-4147-A177-3AD203B41FA5}">
                      <a16:colId xmlns:a16="http://schemas.microsoft.com/office/drawing/2014/main" val="3836099605"/>
                    </a:ext>
                  </a:extLst>
                </a:gridCol>
              </a:tblGrid>
              <a:tr h="79207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b="1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Week 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26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0581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WOT analyse van A tot Z uitgelegd [update 2020]">
            <a:extLst>
              <a:ext uri="{FF2B5EF4-FFF2-40B4-BE49-F238E27FC236}">
                <a16:creationId xmlns:a16="http://schemas.microsoft.com/office/drawing/2014/main" id="{C4B00236-B5E3-4AB1-AA01-76CC875FB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6"/>
          <a:stretch/>
        </p:blipFill>
        <p:spPr bwMode="auto">
          <a:xfrm>
            <a:off x="1452867" y="1401057"/>
            <a:ext cx="9286266" cy="45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88E282A-38BB-4405-B593-F52964CA2B7B}"/>
              </a:ext>
            </a:extLst>
          </p:cNvPr>
          <p:cNvSpPr txBox="1"/>
          <p:nvPr/>
        </p:nvSpPr>
        <p:spPr>
          <a:xfrm>
            <a:off x="1799617" y="2567783"/>
            <a:ext cx="1789889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Personalities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ADL rollen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E11741D-4A3F-4A36-9FF3-EA1690813C8B}"/>
              </a:ext>
            </a:extLst>
          </p:cNvPr>
          <p:cNvSpPr txBox="1"/>
          <p:nvPr/>
        </p:nvSpPr>
        <p:spPr>
          <a:xfrm>
            <a:off x="4092102" y="2567783"/>
            <a:ext cx="1789889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Personalities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ADL rollen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045AD13-52E2-40BE-9B06-1A5CB89A54FC}"/>
              </a:ext>
            </a:extLst>
          </p:cNvPr>
          <p:cNvSpPr txBox="1"/>
          <p:nvPr/>
        </p:nvSpPr>
        <p:spPr>
          <a:xfrm>
            <a:off x="8602494" y="2634845"/>
            <a:ext cx="17898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DESTEP analyse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ABCD analyse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DC11B26-920A-484C-9CA2-4B07E350E8F0}"/>
              </a:ext>
            </a:extLst>
          </p:cNvPr>
          <p:cNvSpPr txBox="1"/>
          <p:nvPr/>
        </p:nvSpPr>
        <p:spPr>
          <a:xfrm>
            <a:off x="6384587" y="2634845"/>
            <a:ext cx="1789889" cy="1157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DESTEP analyse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ABCD analyse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C69BF2CD-13A1-4551-AB75-2B266BDCB56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B8A1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Deze week</a:t>
            </a:r>
            <a:endParaRPr kumimoji="0" lang="nl-NL" sz="4400" b="0" i="0" u="none" strike="noStrike" kern="1200" cap="none" spc="0" normalizeH="0" baseline="0" noProof="0" dirty="0">
              <a:ln>
                <a:noFill/>
              </a:ln>
              <a:solidFill>
                <a:srgbClr val="B8A1FF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3" name="Picture 2" descr="SWOT analyse van A tot Z uitgelegd [update 2020]">
            <a:extLst>
              <a:ext uri="{FF2B5EF4-FFF2-40B4-BE49-F238E27FC236}">
                <a16:creationId xmlns:a16="http://schemas.microsoft.com/office/drawing/2014/main" id="{8FA9D1CB-94EF-492A-9941-18BA10F1E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2" t="3488" r="23218" b="82881"/>
          <a:stretch/>
        </p:blipFill>
        <p:spPr bwMode="auto">
          <a:xfrm>
            <a:off x="4698459" y="779046"/>
            <a:ext cx="4951379" cy="80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33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FBDBC5-A344-AF4A-BB62-D4EE43685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 analyse</a:t>
            </a:r>
            <a:endParaRPr lang="nl-NL">
              <a:solidFill>
                <a:srgbClr val="B8A1FF"/>
              </a:solidFill>
            </a:endParaRPr>
          </a:p>
        </p:txBody>
      </p:sp>
      <p:pic>
        <p:nvPicPr>
          <p:cNvPr id="1026" name="Picture 2" descr="SWOT STERKTE ZWAKTE Analyse INTERNE EXTERNE STRATEGIE kansen bedreigingen  sterkten zwakten STRENGTS">
            <a:extLst>
              <a:ext uri="{FF2B5EF4-FFF2-40B4-BE49-F238E27FC236}">
                <a16:creationId xmlns:a16="http://schemas.microsoft.com/office/drawing/2014/main" id="{BFE44535-86FA-46BD-B72E-80DA9F8C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77" y="1465352"/>
            <a:ext cx="6946526" cy="456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99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kstvak 20"/>
          <p:cNvSpPr txBox="1"/>
          <p:nvPr/>
        </p:nvSpPr>
        <p:spPr>
          <a:xfrm>
            <a:off x="988100" y="165960"/>
            <a:ext cx="7894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latin typeface="Arial" panose="020B0604020202020204" pitchFamily="34" charset="0"/>
                <a:cs typeface="Arial" panose="020B0604020202020204" pitchFamily="34" charset="0"/>
              </a:rPr>
              <a:t>2425 MON TP2 Ecologische en sociale impact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187282" y="909004"/>
            <a:ext cx="4667016" cy="892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3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Leerdoel </a:t>
            </a:r>
          </a:p>
          <a:p>
            <a:r>
              <a:rPr lang="nl-NL" sz="1300" dirty="0">
                <a:latin typeface="+mn-lt"/>
              </a:rPr>
              <a:t>Je kunt de ecologische en sociale impact van een bedrijf, dat onderneemt volgens het principe van ‘de Nieuwe Economie’,  analyseren en vertalen naar je eigen onderneming.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1190338" y="1973354"/>
            <a:ext cx="4663959" cy="877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</a:p>
          <a:p>
            <a:r>
              <a:rPr lang="nl-NL" sz="1300" dirty="0">
                <a:latin typeface="+mn-lt"/>
              </a:rPr>
              <a:t>Je maakt een document met daarin: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Een analyse van een bedrijf dat onderneemt volgens het principe van ‘de Nieuwe Economie’. 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187281" y="3061117"/>
            <a:ext cx="4663959" cy="32778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176213" indent="-176213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176213" algn="l"/>
                <a:tab pos="11636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Stappen</a:t>
            </a:r>
            <a:r>
              <a:rPr lang="nl-NL" sz="1200" b="1" dirty="0">
                <a:solidFill>
                  <a:srgbClr val="CCFF33"/>
                </a:solidFill>
                <a:latin typeface="+mn-lt"/>
              </a:rPr>
              <a:t>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Je verdiept je in de Nieuwe Economie.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Je gaat op zoek naar een bedrijf die handelt volgens de principes van ‘de Nieuwe Economie’.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Beschrijf de missie en visie van het bedrijf dat je gevonden hebt en leg uit hoe zij volgens de Nieuwe Economie werken.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Ga op zoek naar minimaal 2 interne bronnen waarin de principes van ‘de Nieuwe Economie’ worden toegelicht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Ga op zoek naar minimaal 2 onafhankelijke bronnen die de principes van ‘de Nieuwe Economie’ bevestigen, dan wel ontkrachten.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Trek uit bovenstaand bronnenonderzoek je conclusie en beschrijf deze.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Vertaal deze conclusie naar je </a:t>
            </a:r>
            <a:r>
              <a:rPr lang="nl-NL" sz="1300">
                <a:latin typeface="+mn-lt"/>
              </a:rPr>
              <a:t>eigen onderneming</a:t>
            </a:r>
            <a:endParaRPr lang="nl-NL" sz="13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300" dirty="0">
                <a:latin typeface="+mn-lt"/>
              </a:rPr>
              <a:t>Geef aan welke bronnen je gebruikt hebt en vermeld ze volgens de APA richtlijnen. 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6683853" y="3756593"/>
            <a:ext cx="5103759" cy="1077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Bronnen</a:t>
            </a:r>
          </a:p>
          <a:p>
            <a:pPr marL="0" indent="0">
              <a:spcBef>
                <a:spcPct val="50000"/>
              </a:spcBef>
            </a:pPr>
            <a:r>
              <a:rPr lang="nl-NL" sz="1300">
                <a:latin typeface="+mn-lt"/>
              </a:rPr>
              <a:t>Project </a:t>
            </a:r>
            <a:r>
              <a:rPr lang="nl-NL" sz="1300" dirty="0">
                <a:latin typeface="+mn-lt"/>
              </a:rPr>
              <a:t>lessen</a:t>
            </a:r>
            <a:br>
              <a:rPr lang="nl-NL" sz="1300" dirty="0">
                <a:latin typeface="+mn-lt"/>
              </a:rPr>
            </a:br>
            <a:r>
              <a:rPr lang="nl-NL" sz="1300" dirty="0">
                <a:latin typeface="+mn-lt"/>
              </a:rPr>
              <a:t>Boek: de Nieuwe Economie </a:t>
            </a:r>
          </a:p>
          <a:p>
            <a:pPr marL="0" indent="0">
              <a:spcBef>
                <a:spcPct val="50000"/>
              </a:spcBef>
            </a:pPr>
            <a:r>
              <a:rPr lang="nl-NL" sz="1300" dirty="0">
                <a:latin typeface="+mn-lt"/>
              </a:rPr>
              <a:t>Wikiwijs 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6683853" y="2850517"/>
            <a:ext cx="5103760" cy="8165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457200" indent="-457200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defTabSz="808038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3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Bijeenkomsten</a:t>
            </a:r>
            <a:r>
              <a:rPr lang="nl-NL" sz="1300" b="1" dirty="0">
                <a:solidFill>
                  <a:schemeClr val="accent1"/>
                </a:solidFill>
                <a:latin typeface="+mn-lt"/>
              </a:rPr>
              <a:t> </a:t>
            </a:r>
          </a:p>
          <a:p>
            <a:pPr marL="176213" indent="-176213" defTabSz="457200">
              <a:lnSpc>
                <a:spcPct val="80000"/>
              </a:lnSpc>
              <a:spcBef>
                <a:spcPct val="50000"/>
              </a:spcBef>
              <a:buFontTx/>
              <a:buChar char="•"/>
              <a:tabLst>
                <a:tab pos="176213" algn="l"/>
                <a:tab pos="1163638" algn="l"/>
              </a:tabLst>
            </a:pPr>
            <a:r>
              <a:rPr lang="nl-NL" sz="1300" dirty="0">
                <a:latin typeface="+mn-lt"/>
              </a:rPr>
              <a:t>Project lessen</a:t>
            </a:r>
          </a:p>
          <a:p>
            <a:pPr marL="176213" indent="-176213" defTabSz="457200">
              <a:lnSpc>
                <a:spcPct val="80000"/>
              </a:lnSpc>
              <a:spcBef>
                <a:spcPct val="50000"/>
              </a:spcBef>
              <a:buFontTx/>
              <a:buChar char="•"/>
              <a:tabLst>
                <a:tab pos="176213" algn="l"/>
                <a:tab pos="1163638" algn="l"/>
              </a:tabLst>
            </a:pPr>
            <a:r>
              <a:rPr lang="nl-NL" sz="1300" dirty="0">
                <a:latin typeface="+mn-lt"/>
              </a:rPr>
              <a:t>Projecturen</a:t>
            </a:r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6683853" y="890335"/>
            <a:ext cx="5103760" cy="16927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l-NL" sz="13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Samenwerking</a:t>
            </a:r>
            <a:r>
              <a:rPr lang="nl-NL" sz="1300" b="1" dirty="0">
                <a:solidFill>
                  <a:srgbClr val="CCFF33"/>
                </a:solidFill>
                <a:latin typeface="Arial" pitchFamily="36" charset="0"/>
                <a:cs typeface="ＭＳ Ｐゴシック" pitchFamily="36" charset="-128"/>
              </a:rPr>
              <a:t>		 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Dit product maak je alleen.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Lever je product in via Teams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Je wordt in een groepje feedback friends geplaatst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Geef feedback op de producten van anderen en ontvang feedback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Deadline: </a:t>
            </a:r>
            <a:r>
              <a:rPr lang="nl-NL" sz="1300" b="1" dirty="0">
                <a:ea typeface="Calibri" pitchFamily="34" charset="0"/>
                <a:cs typeface="Arial" charset="0"/>
              </a:rPr>
              <a:t>6 december 2024</a:t>
            </a:r>
          </a:p>
          <a:p>
            <a:pPr marL="171450" indent="-171450" eaLnBrk="0" hangingPunct="0">
              <a:buFont typeface="Arial" pitchFamily="34" charset="0"/>
              <a:buChar char="•"/>
            </a:pPr>
            <a:r>
              <a:rPr lang="nl-NL" sz="1300" dirty="0">
                <a:ea typeface="Calibri" pitchFamily="34" charset="0"/>
                <a:cs typeface="Arial" charset="0"/>
              </a:rPr>
              <a:t>Bijeenkomst feedback friends: </a:t>
            </a:r>
            <a:r>
              <a:rPr lang="nl-NL" sz="1300" b="1" dirty="0">
                <a:ea typeface="Calibri" pitchFamily="34" charset="0"/>
                <a:cs typeface="Arial" charset="0"/>
              </a:rPr>
              <a:t>13 december 2024</a:t>
            </a:r>
          </a:p>
          <a:p>
            <a:pPr eaLnBrk="0" hangingPunct="0"/>
            <a:endParaRPr lang="nl-NL" sz="1300" dirty="0">
              <a:ea typeface="Calibri" pitchFamily="34" charset="0"/>
              <a:cs typeface="Arial" charset="0"/>
            </a:endParaRPr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 rotWithShape="1">
          <a:blip r:embed="rId2"/>
          <a:srcRect l="21805" r="10840"/>
          <a:stretch/>
        </p:blipFill>
        <p:spPr>
          <a:xfrm>
            <a:off x="681562" y="889097"/>
            <a:ext cx="414955" cy="571727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5" y="2008983"/>
            <a:ext cx="341136" cy="416301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026" y="3071610"/>
            <a:ext cx="341135" cy="533323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886353"/>
            <a:ext cx="426500" cy="290796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4216" y="3776918"/>
            <a:ext cx="379979" cy="369275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 rotWithShape="1">
          <a:blip r:embed="rId7"/>
          <a:srcRect l="17050" t="33024" r="61669" b="30375"/>
          <a:stretch/>
        </p:blipFill>
        <p:spPr>
          <a:xfrm>
            <a:off x="6143256" y="2851899"/>
            <a:ext cx="381900" cy="369276"/>
          </a:xfrm>
          <a:prstGeom prst="rect">
            <a:avLst/>
          </a:prstGeom>
        </p:spPr>
      </p:pic>
      <p:pic>
        <p:nvPicPr>
          <p:cNvPr id="1026" name="Picture 2" descr="Afbeeldingsresultaat voor scenario">
            <a:extLst>
              <a:ext uri="{FF2B5EF4-FFF2-40B4-BE49-F238E27FC236}">
                <a16:creationId xmlns:a16="http://schemas.microsoft.com/office/drawing/2014/main" id="{1D3603AA-F246-4F0B-A337-057541C86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11" y="5056601"/>
            <a:ext cx="2310721" cy="12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175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9394" y="1493704"/>
            <a:ext cx="10169556" cy="1646595"/>
          </a:xfrm>
        </p:spPr>
        <p:txBody>
          <a:bodyPr>
            <a:normAutofit fontScale="90000"/>
          </a:bodyPr>
          <a:lstStyle/>
          <a:p>
            <a:br>
              <a:rPr lang="nl-NL" sz="3600" dirty="0">
                <a:latin typeface="Athletics Regular" panose="02000000000000000000" pitchFamily="50" charset="0"/>
              </a:rPr>
            </a:br>
            <a:r>
              <a:rPr lang="nl-NL" sz="8000" b="1" dirty="0">
                <a:latin typeface="Athletics Regular" panose="02000000000000000000" pitchFamily="50" charset="0"/>
              </a:rPr>
              <a:t>Onderzoek voorbeeld</a:t>
            </a:r>
            <a:br>
              <a:rPr lang="nl-NL" sz="2200" dirty="0">
                <a:latin typeface="Athletics Regular" panose="02000000000000000000" pitchFamily="50" charset="0"/>
              </a:rPr>
            </a:br>
            <a:endParaRPr lang="nl-NL" sz="2200" dirty="0">
              <a:latin typeface="Athletics Regular" panose="02000000000000000000" pitchFamily="50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418" y="2819132"/>
            <a:ext cx="4762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63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7" y="270456"/>
            <a:ext cx="10026018" cy="783465"/>
          </a:xfrm>
        </p:spPr>
        <p:txBody>
          <a:bodyPr>
            <a:noAutofit/>
          </a:bodyPr>
          <a:lstStyle/>
          <a:p>
            <a:pPr algn="l"/>
            <a:br>
              <a:rPr lang="nl-NL" sz="120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Wat zegt Primark te doen? </a:t>
            </a:r>
            <a:r>
              <a:rPr lang="nl-NL" sz="3600" dirty="0">
                <a:latin typeface="Athletics Regular" panose="02000000000000000000" pitchFamily="50" charset="0"/>
              </a:rPr>
              <a:t>(interne bronnen)</a:t>
            </a:r>
            <a:endParaRPr lang="nl-NL" sz="900" dirty="0">
              <a:latin typeface="Athletics Regular" panose="02000000000000000000" pitchFamily="50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BF57B89-4420-3497-FCE3-7BE7FA70E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570" y="1279670"/>
            <a:ext cx="7802435" cy="530787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509" y="1367246"/>
            <a:ext cx="1485696" cy="88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0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5547" y="270456"/>
            <a:ext cx="10026018" cy="783465"/>
          </a:xfrm>
        </p:spPr>
        <p:txBody>
          <a:bodyPr>
            <a:noAutofit/>
          </a:bodyPr>
          <a:lstStyle/>
          <a:p>
            <a:pPr algn="l"/>
            <a:br>
              <a:rPr lang="nl-NL" sz="1200" dirty="0">
                <a:latin typeface="Athletics Regular" panose="02000000000000000000" pitchFamily="50" charset="0"/>
              </a:rPr>
            </a:br>
            <a:r>
              <a:rPr lang="nl-NL" sz="3600" b="1" dirty="0">
                <a:latin typeface="Athletics Regular" panose="02000000000000000000" pitchFamily="50" charset="0"/>
              </a:rPr>
              <a:t>Wat zegt Primark te doen? </a:t>
            </a:r>
            <a:r>
              <a:rPr lang="nl-NL" sz="3600" dirty="0">
                <a:latin typeface="Athletics Regular" panose="02000000000000000000" pitchFamily="50" charset="0"/>
              </a:rPr>
              <a:t>(interne bronnen)</a:t>
            </a:r>
            <a:endParaRPr lang="nl-NL" sz="900" dirty="0">
              <a:latin typeface="Athletics Regular" panose="02000000000000000000" pitchFamily="50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7A6949-166E-221A-9764-98A8CC43B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5" y="1612262"/>
            <a:ext cx="9579429" cy="41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3003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0cf8ba-b598-4d03-85bf-01d90a2844ae" xsi:nil="true"/>
    <lcf76f155ced4ddcb4097134ff3c332f xmlns="c67c63a5-6c7f-42bb-9d17-0feff581646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5" ma:contentTypeDescription="Een nieuw document maken." ma:contentTypeScope="" ma:versionID="b705bd57771d5b5977f7919ee309c30f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05c3486ec18a18b1f535a3b94463eec2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FF143-0ABB-4CFF-A5DD-2BA0E6EC9068}">
  <ds:schemaRefs>
    <ds:schemaRef ds:uri="c20cf8ba-b598-4d03-85bf-01d90a2844ae"/>
    <ds:schemaRef ds:uri="c67c63a5-6c7f-42bb-9d17-0feff5816463"/>
    <ds:schemaRef ds:uri="d95abb03-f9aa-4c33-99fc-7afb519e45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FB2E582-87CB-4F7F-8284-BA19FBD18D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837</Words>
  <Application>Microsoft Office PowerPoint</Application>
  <PresentationFormat>Breedbeeld</PresentationFormat>
  <Paragraphs>141</Paragraphs>
  <Slides>16</Slides>
  <Notes>6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3" baseType="lpstr">
      <vt:lpstr>Arial</vt:lpstr>
      <vt:lpstr>Athletics</vt:lpstr>
      <vt:lpstr>Athletics Black</vt:lpstr>
      <vt:lpstr>Athletics Regular</vt:lpstr>
      <vt:lpstr>Calibri</vt:lpstr>
      <vt:lpstr>Calibri Light</vt:lpstr>
      <vt:lpstr>Kantoorthema</vt:lpstr>
      <vt:lpstr>PowerPoint-presentatie</vt:lpstr>
      <vt:lpstr>Opstart week 3</vt:lpstr>
      <vt:lpstr>PowerPoint-presentatie</vt:lpstr>
      <vt:lpstr>PowerPoint-presentatie</vt:lpstr>
      <vt:lpstr>SWOT analyse</vt:lpstr>
      <vt:lpstr>PowerPoint-presentatie</vt:lpstr>
      <vt:lpstr> Onderzoek voorbeeld </vt:lpstr>
      <vt:lpstr> Wat zegt Primark te doen? (interne bronnen)</vt:lpstr>
      <vt:lpstr> Wat zegt Primark te doen? (interne bronnen)</vt:lpstr>
      <vt:lpstr> Wat zegt de media over Primark? (externe bronnen)</vt:lpstr>
      <vt:lpstr> Wat zegt de media over Primark? (externe bronnen)</vt:lpstr>
      <vt:lpstr> Wat zegt de media over Primark? (externe bronnen)</vt:lpstr>
      <vt:lpstr> De nieuwe economie</vt:lpstr>
      <vt:lpstr> De nieuwe economie</vt:lpstr>
      <vt:lpstr>PowerPoint-presentatie</vt:lpstr>
      <vt:lpstr>Zoektermen voor een optimaal resultaat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Thomas Noordeloos</cp:lastModifiedBy>
  <cp:revision>7</cp:revision>
  <dcterms:created xsi:type="dcterms:W3CDTF">2021-07-07T07:37:45Z</dcterms:created>
  <dcterms:modified xsi:type="dcterms:W3CDTF">2024-11-18T20:02:36Z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MediaServiceImageTags">
    <vt:lpwstr/>
  </property>
</Properties>
</file>