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61" r:id="rId6"/>
    <p:sldId id="262" r:id="rId7"/>
    <p:sldId id="263" r:id="rId8"/>
    <p:sldId id="258" r:id="rId9"/>
    <p:sldId id="257" r:id="rId10"/>
    <p:sldId id="260" r:id="rId11"/>
    <p:sldId id="259"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FF00"/>
    <a:srgbClr val="000644"/>
    <a:srgbClr val="B8A1FF"/>
    <a:srgbClr val="431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AFE2E6-39A2-4DC3-A7E1-A6F06F8D62AB}" v="17" dt="2022-09-27T08:53:27.641"/>
  </p1510:revLst>
</p1510:revInfo>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26" y="10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Linkels" userId="82b2834b-7373-49b3-b259-2f89722ff704" providerId="ADAL" clId="{032C8A74-EFD8-4873-9918-34A2B0E81500}"/>
    <pc:docChg chg="undo custSel addSld modSld sldOrd">
      <pc:chgData name="Steven Linkels" userId="82b2834b-7373-49b3-b259-2f89722ff704" providerId="ADAL" clId="{032C8A74-EFD8-4873-9918-34A2B0E81500}" dt="2022-02-07T14:37:11.931" v="2896" actId="20577"/>
      <pc:docMkLst>
        <pc:docMk/>
      </pc:docMkLst>
      <pc:sldChg chg="modSp mod">
        <pc:chgData name="Steven Linkels" userId="82b2834b-7373-49b3-b259-2f89722ff704" providerId="ADAL" clId="{032C8A74-EFD8-4873-9918-34A2B0E81500}" dt="2022-02-07T14:37:11.931" v="2896" actId="20577"/>
        <pc:sldMkLst>
          <pc:docMk/>
          <pc:sldMk cId="1914404811" sldId="256"/>
        </pc:sldMkLst>
        <pc:spChg chg="mod">
          <ac:chgData name="Steven Linkels" userId="82b2834b-7373-49b3-b259-2f89722ff704" providerId="ADAL" clId="{032C8A74-EFD8-4873-9918-34A2B0E81500}" dt="2022-02-07T14:37:11.931" v="2896" actId="20577"/>
          <ac:spMkLst>
            <pc:docMk/>
            <pc:sldMk cId="1914404811" sldId="256"/>
            <ac:spMk id="4" creationId="{7E256807-68E5-45A0-8DD0-5696A7E4E94A}"/>
          </ac:spMkLst>
        </pc:spChg>
        <pc:spChg chg="mod">
          <ac:chgData name="Steven Linkels" userId="82b2834b-7373-49b3-b259-2f89722ff704" providerId="ADAL" clId="{032C8A74-EFD8-4873-9918-34A2B0E81500}" dt="2022-02-07T12:34:06.135" v="2888" actId="20577"/>
          <ac:spMkLst>
            <pc:docMk/>
            <pc:sldMk cId="1914404811" sldId="256"/>
            <ac:spMk id="6" creationId="{81B96BA2-902A-4078-8942-E8A2417A9A29}"/>
          </ac:spMkLst>
        </pc:spChg>
        <pc:spChg chg="mod">
          <ac:chgData name="Steven Linkels" userId="82b2834b-7373-49b3-b259-2f89722ff704" providerId="ADAL" clId="{032C8A74-EFD8-4873-9918-34A2B0E81500}" dt="2022-02-07T10:45:04.876" v="151" actId="20577"/>
          <ac:spMkLst>
            <pc:docMk/>
            <pc:sldMk cId="1914404811" sldId="256"/>
            <ac:spMk id="11" creationId="{5EE0F054-A7F1-4A05-967D-E5A1727AF1BE}"/>
          </ac:spMkLst>
        </pc:spChg>
        <pc:spChg chg="mod">
          <ac:chgData name="Steven Linkels" userId="82b2834b-7373-49b3-b259-2f89722ff704" providerId="ADAL" clId="{032C8A74-EFD8-4873-9918-34A2B0E81500}" dt="2022-02-07T12:04:52.287" v="742" actId="20577"/>
          <ac:spMkLst>
            <pc:docMk/>
            <pc:sldMk cId="1914404811" sldId="256"/>
            <ac:spMk id="12" creationId="{F7D7D343-C446-4269-9CDA-8F6FACD7F614}"/>
          </ac:spMkLst>
        </pc:spChg>
        <pc:graphicFrameChg chg="modGraphic">
          <ac:chgData name="Steven Linkels" userId="82b2834b-7373-49b3-b259-2f89722ff704" providerId="ADAL" clId="{032C8A74-EFD8-4873-9918-34A2B0E81500}" dt="2022-02-07T10:45:45.612" v="203" actId="207"/>
          <ac:graphicFrameMkLst>
            <pc:docMk/>
            <pc:sldMk cId="1914404811" sldId="256"/>
            <ac:graphicFrameMk id="7" creationId="{E301E4D4-09EB-42FE-AC70-36D3DFBAE62B}"/>
          </ac:graphicFrameMkLst>
        </pc:graphicFrameChg>
      </pc:sldChg>
      <pc:sldChg chg="addSp delSp modSp mod">
        <pc:chgData name="Steven Linkels" userId="82b2834b-7373-49b3-b259-2f89722ff704" providerId="ADAL" clId="{032C8A74-EFD8-4873-9918-34A2B0E81500}" dt="2022-02-07T12:10:05.796" v="788" actId="20577"/>
        <pc:sldMkLst>
          <pc:docMk/>
          <pc:sldMk cId="2858711220" sldId="257"/>
        </pc:sldMkLst>
        <pc:spChg chg="mod">
          <ac:chgData name="Steven Linkels" userId="82b2834b-7373-49b3-b259-2f89722ff704" providerId="ADAL" clId="{032C8A74-EFD8-4873-9918-34A2B0E81500}" dt="2022-02-07T12:10:05.796" v="788" actId="20577"/>
          <ac:spMkLst>
            <pc:docMk/>
            <pc:sldMk cId="2858711220" sldId="257"/>
            <ac:spMk id="2" creationId="{0571DB01-16FC-4CF2-9BFD-9EEB49F0F207}"/>
          </ac:spMkLst>
        </pc:spChg>
        <pc:spChg chg="add del mod">
          <ac:chgData name="Steven Linkels" userId="82b2834b-7373-49b3-b259-2f89722ff704" providerId="ADAL" clId="{032C8A74-EFD8-4873-9918-34A2B0E81500}" dt="2022-02-07T11:09:59.649" v="266"/>
          <ac:spMkLst>
            <pc:docMk/>
            <pc:sldMk cId="2858711220" sldId="257"/>
            <ac:spMk id="3" creationId="{AFC8E5F8-D4BD-4A77-9598-69F4AC12DBFD}"/>
          </ac:spMkLst>
        </pc:spChg>
        <pc:spChg chg="add del mod">
          <ac:chgData name="Steven Linkels" userId="82b2834b-7373-49b3-b259-2f89722ff704" providerId="ADAL" clId="{032C8A74-EFD8-4873-9918-34A2B0E81500}" dt="2022-02-07T11:15:05.027" v="284"/>
          <ac:spMkLst>
            <pc:docMk/>
            <pc:sldMk cId="2858711220" sldId="257"/>
            <ac:spMk id="6" creationId="{1EF6AFA9-850E-43D9-B1B7-E42A68CAAE8E}"/>
          </ac:spMkLst>
        </pc:spChg>
        <pc:spChg chg="add mod">
          <ac:chgData name="Steven Linkels" userId="82b2834b-7373-49b3-b259-2f89722ff704" providerId="ADAL" clId="{032C8A74-EFD8-4873-9918-34A2B0E81500}" dt="2022-02-07T12:04:29.388" v="741" actId="1076"/>
          <ac:spMkLst>
            <pc:docMk/>
            <pc:sldMk cId="2858711220" sldId="257"/>
            <ac:spMk id="7" creationId="{E28B99F8-5380-4DE9-8ACB-23530562C579}"/>
          </ac:spMkLst>
        </pc:spChg>
        <pc:picChg chg="add mod">
          <ac:chgData name="Steven Linkels" userId="82b2834b-7373-49b3-b259-2f89722ff704" providerId="ADAL" clId="{032C8A74-EFD8-4873-9918-34A2B0E81500}" dt="2022-02-07T11:09:58.399" v="264" actId="1076"/>
          <ac:picMkLst>
            <pc:docMk/>
            <pc:sldMk cId="2858711220" sldId="257"/>
            <ac:picMk id="5" creationId="{2FEAC701-5AC8-46AB-A69E-C470C09F54B3}"/>
          </ac:picMkLst>
        </pc:picChg>
      </pc:sldChg>
      <pc:sldChg chg="addSp modSp new mod">
        <pc:chgData name="Steven Linkels" userId="82b2834b-7373-49b3-b259-2f89722ff704" providerId="ADAL" clId="{032C8A74-EFD8-4873-9918-34A2B0E81500}" dt="2022-02-07T11:13:23.022" v="280" actId="14100"/>
        <pc:sldMkLst>
          <pc:docMk/>
          <pc:sldMk cId="2111073579" sldId="258"/>
        </pc:sldMkLst>
        <pc:spChg chg="mod">
          <ac:chgData name="Steven Linkels" userId="82b2834b-7373-49b3-b259-2f89722ff704" providerId="ADAL" clId="{032C8A74-EFD8-4873-9918-34A2B0E81500}" dt="2022-02-07T11:12:06.513" v="276" actId="27636"/>
          <ac:spMkLst>
            <pc:docMk/>
            <pc:sldMk cId="2111073579" sldId="258"/>
            <ac:spMk id="2" creationId="{2C237346-D344-4A1B-9846-4F42C558AADE}"/>
          </ac:spMkLst>
        </pc:spChg>
        <pc:picChg chg="add mod">
          <ac:chgData name="Steven Linkels" userId="82b2834b-7373-49b3-b259-2f89722ff704" providerId="ADAL" clId="{032C8A74-EFD8-4873-9918-34A2B0E81500}" dt="2022-02-07T11:13:23.022" v="280" actId="14100"/>
          <ac:picMkLst>
            <pc:docMk/>
            <pc:sldMk cId="2111073579" sldId="258"/>
            <ac:picMk id="4" creationId="{EDD4DEA4-1CF3-49FC-8956-8A5662111127}"/>
          </ac:picMkLst>
        </pc:picChg>
      </pc:sldChg>
      <pc:sldChg chg="addSp modSp new mod modAnim">
        <pc:chgData name="Steven Linkels" userId="82b2834b-7373-49b3-b259-2f89722ff704" providerId="ADAL" clId="{032C8A74-EFD8-4873-9918-34A2B0E81500}" dt="2022-02-07T12:33:31.413" v="2882" actId="20577"/>
        <pc:sldMkLst>
          <pc:docMk/>
          <pc:sldMk cId="2963532979" sldId="259"/>
        </pc:sldMkLst>
        <pc:spChg chg="mod">
          <ac:chgData name="Steven Linkels" userId="82b2834b-7373-49b3-b259-2f89722ff704" providerId="ADAL" clId="{032C8A74-EFD8-4873-9918-34A2B0E81500}" dt="2022-02-07T12:10:08.975" v="790" actId="20577"/>
          <ac:spMkLst>
            <pc:docMk/>
            <pc:sldMk cId="2963532979" sldId="259"/>
            <ac:spMk id="2" creationId="{4CC96A81-FB41-42E3-8911-C8F8573DE77C}"/>
          </ac:spMkLst>
        </pc:spChg>
        <pc:spChg chg="add mod">
          <ac:chgData name="Steven Linkels" userId="82b2834b-7373-49b3-b259-2f89722ff704" providerId="ADAL" clId="{032C8A74-EFD8-4873-9918-34A2B0E81500}" dt="2022-02-07T12:33:31.413" v="2882" actId="20577"/>
          <ac:spMkLst>
            <pc:docMk/>
            <pc:sldMk cId="2963532979" sldId="259"/>
            <ac:spMk id="3" creationId="{2B9ADB5F-EA2E-4428-A4C0-C2A99F086F03}"/>
          </ac:spMkLst>
        </pc:spChg>
      </pc:sldChg>
      <pc:sldChg chg="addSp modSp new mod ord">
        <pc:chgData name="Steven Linkels" userId="82b2834b-7373-49b3-b259-2f89722ff704" providerId="ADAL" clId="{032C8A74-EFD8-4873-9918-34A2B0E81500}" dt="2022-02-07T12:31:27.031" v="2429" actId="313"/>
        <pc:sldMkLst>
          <pc:docMk/>
          <pc:sldMk cId="420382617" sldId="260"/>
        </pc:sldMkLst>
        <pc:spChg chg="mod">
          <ac:chgData name="Steven Linkels" userId="82b2834b-7373-49b3-b259-2f89722ff704" providerId="ADAL" clId="{032C8A74-EFD8-4873-9918-34A2B0E81500}" dt="2022-02-07T12:30:02.812" v="2058" actId="122"/>
          <ac:spMkLst>
            <pc:docMk/>
            <pc:sldMk cId="420382617" sldId="260"/>
            <ac:spMk id="2" creationId="{1322C352-6A77-49BC-B1AB-F5632B4EE884}"/>
          </ac:spMkLst>
        </pc:spChg>
        <pc:spChg chg="add mod">
          <ac:chgData name="Steven Linkels" userId="82b2834b-7373-49b3-b259-2f89722ff704" providerId="ADAL" clId="{032C8A74-EFD8-4873-9918-34A2B0E81500}" dt="2022-02-07T12:31:27.031" v="2429" actId="313"/>
          <ac:spMkLst>
            <pc:docMk/>
            <pc:sldMk cId="420382617" sldId="260"/>
            <ac:spMk id="3" creationId="{C71F4AF0-3B70-4DAB-9812-D8B3EB0B7146}"/>
          </ac:spMkLst>
        </pc:spChg>
      </pc:sldChg>
    </pc:docChg>
  </pc:docChgLst>
  <pc:docChgLst>
    <pc:chgData name="Steven Linkels" userId="82b2834b-7373-49b3-b259-2f89722ff704" providerId="ADAL" clId="{6CAFE2E6-39A2-4DC3-A7E1-A6F06F8D62AB}"/>
    <pc:docChg chg="undo custSel addSld modSld">
      <pc:chgData name="Steven Linkels" userId="82b2834b-7373-49b3-b259-2f89722ff704" providerId="ADAL" clId="{6CAFE2E6-39A2-4DC3-A7E1-A6F06F8D62AB}" dt="2022-09-27T09:04:25.177" v="2245" actId="20577"/>
      <pc:docMkLst>
        <pc:docMk/>
      </pc:docMkLst>
      <pc:sldChg chg="modSp mod">
        <pc:chgData name="Steven Linkels" userId="82b2834b-7373-49b3-b259-2f89722ff704" providerId="ADAL" clId="{6CAFE2E6-39A2-4DC3-A7E1-A6F06F8D62AB}" dt="2022-09-27T09:04:25.177" v="2245" actId="20577"/>
        <pc:sldMkLst>
          <pc:docMk/>
          <pc:sldMk cId="2858711220" sldId="257"/>
        </pc:sldMkLst>
        <pc:spChg chg="mod">
          <ac:chgData name="Steven Linkels" userId="82b2834b-7373-49b3-b259-2f89722ff704" providerId="ADAL" clId="{6CAFE2E6-39A2-4DC3-A7E1-A6F06F8D62AB}" dt="2022-09-27T09:04:25.177" v="2245" actId="20577"/>
          <ac:spMkLst>
            <pc:docMk/>
            <pc:sldMk cId="2858711220" sldId="257"/>
            <ac:spMk id="7" creationId="{E28B99F8-5380-4DE9-8ACB-23530562C579}"/>
          </ac:spMkLst>
        </pc:spChg>
      </pc:sldChg>
      <pc:sldChg chg="addSp delSp modSp new mod setBg modAnim">
        <pc:chgData name="Steven Linkels" userId="82b2834b-7373-49b3-b259-2f89722ff704" providerId="ADAL" clId="{6CAFE2E6-39A2-4DC3-A7E1-A6F06F8D62AB}" dt="2022-09-27T08:31:03.719" v="672"/>
        <pc:sldMkLst>
          <pc:docMk/>
          <pc:sldMk cId="1657044445" sldId="261"/>
        </pc:sldMkLst>
        <pc:spChg chg="mod">
          <ac:chgData name="Steven Linkels" userId="82b2834b-7373-49b3-b259-2f89722ff704" providerId="ADAL" clId="{6CAFE2E6-39A2-4DC3-A7E1-A6F06F8D62AB}" dt="2022-09-26T11:42:58.363" v="524" actId="26606"/>
          <ac:spMkLst>
            <pc:docMk/>
            <pc:sldMk cId="1657044445" sldId="261"/>
            <ac:spMk id="2" creationId="{D3A8683B-CB11-0C31-D9BA-A4AD3C77ADA9}"/>
          </ac:spMkLst>
        </pc:spChg>
        <pc:spChg chg="add mod">
          <ac:chgData name="Steven Linkels" userId="82b2834b-7373-49b3-b259-2f89722ff704" providerId="ADAL" clId="{6CAFE2E6-39A2-4DC3-A7E1-A6F06F8D62AB}" dt="2022-09-27T08:10:34.165" v="670" actId="27636"/>
          <ac:spMkLst>
            <pc:docMk/>
            <pc:sldMk cId="1657044445" sldId="261"/>
            <ac:spMk id="7" creationId="{6349FE23-EFCB-B519-4A50-AE6EE7355D94}"/>
          </ac:spMkLst>
        </pc:spChg>
        <pc:spChg chg="add del">
          <ac:chgData name="Steven Linkels" userId="82b2834b-7373-49b3-b259-2f89722ff704" providerId="ADAL" clId="{6CAFE2E6-39A2-4DC3-A7E1-A6F06F8D62AB}" dt="2022-09-26T11:42:58.348" v="523" actId="26606"/>
          <ac:spMkLst>
            <pc:docMk/>
            <pc:sldMk cId="1657044445" sldId="261"/>
            <ac:spMk id="12" creationId="{81AEB8A9-B768-4E30-BA55-D919E6687343}"/>
          </ac:spMkLst>
        </pc:spChg>
        <pc:spChg chg="add">
          <ac:chgData name="Steven Linkels" userId="82b2834b-7373-49b3-b259-2f89722ff704" providerId="ADAL" clId="{6CAFE2E6-39A2-4DC3-A7E1-A6F06F8D62AB}" dt="2022-09-26T11:42:58.363" v="524" actId="26606"/>
          <ac:spMkLst>
            <pc:docMk/>
            <pc:sldMk cId="1657044445" sldId="261"/>
            <ac:spMk id="17" creationId="{2B566528-1B12-4246-9431-5C2D7D081168}"/>
          </ac:spMkLst>
        </pc:spChg>
        <pc:grpChg chg="add">
          <ac:chgData name="Steven Linkels" userId="82b2834b-7373-49b3-b259-2f89722ff704" providerId="ADAL" clId="{6CAFE2E6-39A2-4DC3-A7E1-A6F06F8D62AB}" dt="2022-09-26T11:42:58.363" v="524" actId="26606"/>
          <ac:grpSpMkLst>
            <pc:docMk/>
            <pc:sldMk cId="1657044445" sldId="261"/>
            <ac:grpSpMk id="14" creationId="{828A5161-06F1-46CF-8AD7-844680A59E13}"/>
          </ac:grpSpMkLst>
        </pc:grpChg>
        <pc:grpChg chg="add">
          <ac:chgData name="Steven Linkels" userId="82b2834b-7373-49b3-b259-2f89722ff704" providerId="ADAL" clId="{6CAFE2E6-39A2-4DC3-A7E1-A6F06F8D62AB}" dt="2022-09-26T11:42:58.363" v="524" actId="26606"/>
          <ac:grpSpMkLst>
            <pc:docMk/>
            <pc:sldMk cId="1657044445" sldId="261"/>
            <ac:grpSpMk id="18" creationId="{5995D10D-E9C9-47DB-AE7E-801FEF38F5C9}"/>
          </ac:grpSpMkLst>
        </pc:grpChg>
        <pc:picChg chg="add del mod">
          <ac:chgData name="Steven Linkels" userId="82b2834b-7373-49b3-b259-2f89722ff704" providerId="ADAL" clId="{6CAFE2E6-39A2-4DC3-A7E1-A6F06F8D62AB}" dt="2022-09-26T09:55:15.213" v="92" actId="478"/>
          <ac:picMkLst>
            <pc:docMk/>
            <pc:sldMk cId="1657044445" sldId="261"/>
            <ac:picMk id="4" creationId="{AD4C5B21-766B-0F89-C56F-B9629EDB8DB4}"/>
          </ac:picMkLst>
        </pc:picChg>
        <pc:picChg chg="add mod ord">
          <ac:chgData name="Steven Linkels" userId="82b2834b-7373-49b3-b259-2f89722ff704" providerId="ADAL" clId="{6CAFE2E6-39A2-4DC3-A7E1-A6F06F8D62AB}" dt="2022-09-26T11:43:07.647" v="527" actId="14100"/>
          <ac:picMkLst>
            <pc:docMk/>
            <pc:sldMk cId="1657044445" sldId="261"/>
            <ac:picMk id="6" creationId="{31D5CEC7-E65A-09A3-D7B1-1389E3348E51}"/>
          </ac:picMkLst>
        </pc:picChg>
      </pc:sldChg>
      <pc:sldChg chg="addSp delSp modSp new mod">
        <pc:chgData name="Steven Linkels" userId="82b2834b-7373-49b3-b259-2f89722ff704" providerId="ADAL" clId="{6CAFE2E6-39A2-4DC3-A7E1-A6F06F8D62AB}" dt="2022-09-27T08:51:05.217" v="2163" actId="1076"/>
        <pc:sldMkLst>
          <pc:docMk/>
          <pc:sldMk cId="2476933592" sldId="262"/>
        </pc:sldMkLst>
        <pc:spChg chg="mod">
          <ac:chgData name="Steven Linkels" userId="82b2834b-7373-49b3-b259-2f89722ff704" providerId="ADAL" clId="{6CAFE2E6-39A2-4DC3-A7E1-A6F06F8D62AB}" dt="2022-09-27T08:33:50.896" v="737" actId="20577"/>
          <ac:spMkLst>
            <pc:docMk/>
            <pc:sldMk cId="2476933592" sldId="262"/>
            <ac:spMk id="2" creationId="{94FF0EDB-B0D9-C193-C61F-2E976A5A596B}"/>
          </ac:spMkLst>
        </pc:spChg>
        <pc:spChg chg="add mod">
          <ac:chgData name="Steven Linkels" userId="82b2834b-7373-49b3-b259-2f89722ff704" providerId="ADAL" clId="{6CAFE2E6-39A2-4DC3-A7E1-A6F06F8D62AB}" dt="2022-09-27T08:51:01.545" v="2162" actId="1076"/>
          <ac:spMkLst>
            <pc:docMk/>
            <pc:sldMk cId="2476933592" sldId="262"/>
            <ac:spMk id="5" creationId="{96844305-1587-2B9B-DE1B-1AC91DC708DF}"/>
          </ac:spMkLst>
        </pc:spChg>
        <pc:spChg chg="add del mod">
          <ac:chgData name="Steven Linkels" userId="82b2834b-7373-49b3-b259-2f89722ff704" providerId="ADAL" clId="{6CAFE2E6-39A2-4DC3-A7E1-A6F06F8D62AB}" dt="2022-09-27T08:50:50.915" v="2160" actId="26606"/>
          <ac:spMkLst>
            <pc:docMk/>
            <pc:sldMk cId="2476933592" sldId="262"/>
            <ac:spMk id="6" creationId="{E67C8A6E-A7CE-C115-2759-AB16FFB79610}"/>
          </ac:spMkLst>
        </pc:spChg>
        <pc:graphicFrameChg chg="add del">
          <ac:chgData name="Steven Linkels" userId="82b2834b-7373-49b3-b259-2f89722ff704" providerId="ADAL" clId="{6CAFE2E6-39A2-4DC3-A7E1-A6F06F8D62AB}" dt="2022-09-27T08:50:49.639" v="2157" actId="26606"/>
          <ac:graphicFrameMkLst>
            <pc:docMk/>
            <pc:sldMk cId="2476933592" sldId="262"/>
            <ac:graphicFrameMk id="8" creationId="{2E3140D0-8DE0-BE4C-3827-E9F039413D6D}"/>
          </ac:graphicFrameMkLst>
        </pc:graphicFrameChg>
        <pc:graphicFrameChg chg="add del">
          <ac:chgData name="Steven Linkels" userId="82b2834b-7373-49b3-b259-2f89722ff704" providerId="ADAL" clId="{6CAFE2E6-39A2-4DC3-A7E1-A6F06F8D62AB}" dt="2022-09-27T08:50:50.884" v="2159" actId="26606"/>
          <ac:graphicFrameMkLst>
            <pc:docMk/>
            <pc:sldMk cId="2476933592" sldId="262"/>
            <ac:graphicFrameMk id="10" creationId="{4C870FF2-5307-78BB-3956-990B915D1201}"/>
          </ac:graphicFrameMkLst>
        </pc:graphicFrameChg>
        <pc:graphicFrameChg chg="add mod">
          <ac:chgData name="Steven Linkels" userId="82b2834b-7373-49b3-b259-2f89722ff704" providerId="ADAL" clId="{6CAFE2E6-39A2-4DC3-A7E1-A6F06F8D62AB}" dt="2022-09-27T08:50:56.010" v="2161" actId="1076"/>
          <ac:graphicFrameMkLst>
            <pc:docMk/>
            <pc:sldMk cId="2476933592" sldId="262"/>
            <ac:graphicFrameMk id="12" creationId="{E61564C0-E35A-F581-0858-8FFD22A972A9}"/>
          </ac:graphicFrameMkLst>
        </pc:graphicFrameChg>
        <pc:picChg chg="add mod">
          <ac:chgData name="Steven Linkels" userId="82b2834b-7373-49b3-b259-2f89722ff704" providerId="ADAL" clId="{6CAFE2E6-39A2-4DC3-A7E1-A6F06F8D62AB}" dt="2022-09-27T08:51:05.217" v="2163" actId="1076"/>
          <ac:picMkLst>
            <pc:docMk/>
            <pc:sldMk cId="2476933592" sldId="262"/>
            <ac:picMk id="3" creationId="{B085B72E-B72E-3053-0593-69D29638AE16}"/>
          </ac:picMkLst>
        </pc:picChg>
      </pc:sldChg>
      <pc:sldChg chg="addSp delSp modSp new mod setBg">
        <pc:chgData name="Steven Linkels" userId="82b2834b-7373-49b3-b259-2f89722ff704" providerId="ADAL" clId="{6CAFE2E6-39A2-4DC3-A7E1-A6F06F8D62AB}" dt="2022-09-27T09:02:57.480" v="2242" actId="122"/>
        <pc:sldMkLst>
          <pc:docMk/>
          <pc:sldMk cId="2525377272" sldId="263"/>
        </pc:sldMkLst>
        <pc:spChg chg="mod">
          <ac:chgData name="Steven Linkels" userId="82b2834b-7373-49b3-b259-2f89722ff704" providerId="ADAL" clId="{6CAFE2E6-39A2-4DC3-A7E1-A6F06F8D62AB}" dt="2022-09-27T09:02:57.480" v="2242" actId="122"/>
          <ac:spMkLst>
            <pc:docMk/>
            <pc:sldMk cId="2525377272" sldId="263"/>
            <ac:spMk id="2" creationId="{6DE409C7-F98E-0049-E354-425E40A34F5B}"/>
          </ac:spMkLst>
        </pc:spChg>
        <pc:spChg chg="add del">
          <ac:chgData name="Steven Linkels" userId="82b2834b-7373-49b3-b259-2f89722ff704" providerId="ADAL" clId="{6CAFE2E6-39A2-4DC3-A7E1-A6F06F8D62AB}" dt="2022-09-27T08:53:06.232" v="2230" actId="26606"/>
          <ac:spMkLst>
            <pc:docMk/>
            <pc:sldMk cId="2525377272" sldId="263"/>
            <ac:spMk id="4" creationId="{84F09C7B-12C8-4A71-0327-8B5A61B96D9C}"/>
          </ac:spMkLst>
        </pc:spChg>
        <pc:spChg chg="add">
          <ac:chgData name="Steven Linkels" userId="82b2834b-7373-49b3-b259-2f89722ff704" providerId="ADAL" clId="{6CAFE2E6-39A2-4DC3-A7E1-A6F06F8D62AB}" dt="2022-09-27T08:53:06.232" v="2230" actId="26606"/>
          <ac:spMkLst>
            <pc:docMk/>
            <pc:sldMk cId="2525377272" sldId="263"/>
            <ac:spMk id="10" creationId="{56E9B3E6-E277-4D68-BA48-9CB43FFBD6E2}"/>
          </ac:spMkLst>
        </pc:spChg>
        <pc:spChg chg="add">
          <ac:chgData name="Steven Linkels" userId="82b2834b-7373-49b3-b259-2f89722ff704" providerId="ADAL" clId="{6CAFE2E6-39A2-4DC3-A7E1-A6F06F8D62AB}" dt="2022-09-27T08:53:06.232" v="2230" actId="26606"/>
          <ac:spMkLst>
            <pc:docMk/>
            <pc:sldMk cId="2525377272" sldId="263"/>
            <ac:spMk id="17" creationId="{D5B0017B-2ECA-49AF-B397-DC140825DF8D}"/>
          </ac:spMkLst>
        </pc:spChg>
        <pc:grpChg chg="add">
          <ac:chgData name="Steven Linkels" userId="82b2834b-7373-49b3-b259-2f89722ff704" providerId="ADAL" clId="{6CAFE2E6-39A2-4DC3-A7E1-A6F06F8D62AB}" dt="2022-09-27T08:53:06.232" v="2230" actId="26606"/>
          <ac:grpSpMkLst>
            <pc:docMk/>
            <pc:sldMk cId="2525377272" sldId="263"/>
            <ac:grpSpMk id="12" creationId="{AE1C45F0-260A-458C-96ED-C1F6D2151219}"/>
          </ac:grpSpMkLst>
        </pc:grpChg>
        <pc:graphicFrameChg chg="add mod">
          <ac:chgData name="Steven Linkels" userId="82b2834b-7373-49b3-b259-2f89722ff704" providerId="ADAL" clId="{6CAFE2E6-39A2-4DC3-A7E1-A6F06F8D62AB}" dt="2022-09-27T08:53:24.508" v="2233"/>
          <ac:graphicFrameMkLst>
            <pc:docMk/>
            <pc:sldMk cId="2525377272" sldId="263"/>
            <ac:graphicFrameMk id="6" creationId="{BE6781DA-56F7-3479-9573-DC9194BA0A8C}"/>
          </ac:graphicFrameMkLst>
        </pc:graphicFrameChg>
        <pc:cxnChg chg="add">
          <ac:chgData name="Steven Linkels" userId="82b2834b-7373-49b3-b259-2f89722ff704" providerId="ADAL" clId="{6CAFE2E6-39A2-4DC3-A7E1-A6F06F8D62AB}" dt="2022-09-27T08:53:06.232" v="2230" actId="26606"/>
          <ac:cxnSpMkLst>
            <pc:docMk/>
            <pc:sldMk cId="2525377272" sldId="263"/>
            <ac:cxnSpMk id="19" creationId="{6CF1BAF6-AD41-4082-B212-8A1F9A2E8779}"/>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143DB5-4397-4F4F-AB32-7C94652B8B9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C2961FE5-F1B2-47FD-B4FD-A3A53C4403F1}">
      <dgm:prSet/>
      <dgm:spPr/>
      <dgm:t>
        <a:bodyPr/>
        <a:lstStyle/>
        <a:p>
          <a:r>
            <a:rPr lang="nl-NL" b="1"/>
            <a:t>Uitleg en voorbeeld:</a:t>
          </a:r>
          <a:endParaRPr lang="en-US"/>
        </a:p>
      </dgm:t>
    </dgm:pt>
    <dgm:pt modelId="{EDD9AC12-A638-46FD-8023-FEF4EBD4D21D}" type="parTrans" cxnId="{0F4D1636-0B9A-456B-AB05-678FBB0975F0}">
      <dgm:prSet/>
      <dgm:spPr/>
      <dgm:t>
        <a:bodyPr/>
        <a:lstStyle/>
        <a:p>
          <a:endParaRPr lang="en-US"/>
        </a:p>
      </dgm:t>
    </dgm:pt>
    <dgm:pt modelId="{E0A2E288-B554-412F-9268-BF17AED7E274}" type="sibTrans" cxnId="{0F4D1636-0B9A-456B-AB05-678FBB0975F0}">
      <dgm:prSet/>
      <dgm:spPr/>
      <dgm:t>
        <a:bodyPr/>
        <a:lstStyle/>
        <a:p>
          <a:endParaRPr lang="en-US"/>
        </a:p>
      </dgm:t>
    </dgm:pt>
    <dgm:pt modelId="{58385F76-D7C2-434B-95EF-D3BC8380FDCE}">
      <dgm:prSet/>
      <dgm:spPr/>
      <dgm:t>
        <a:bodyPr/>
        <a:lstStyle/>
        <a:p>
          <a:r>
            <a:rPr lang="nl-NL"/>
            <a:t>Koppel per week één activiteit, taak en/of doel aan één fase.</a:t>
          </a:r>
          <a:endParaRPr lang="en-US"/>
        </a:p>
      </dgm:t>
    </dgm:pt>
    <dgm:pt modelId="{569C9479-BEBA-4227-8A01-19C882D16DE8}" type="parTrans" cxnId="{E9930790-2201-4A96-8AC5-B100E242CC5E}">
      <dgm:prSet/>
      <dgm:spPr/>
      <dgm:t>
        <a:bodyPr/>
        <a:lstStyle/>
        <a:p>
          <a:endParaRPr lang="en-US"/>
        </a:p>
      </dgm:t>
    </dgm:pt>
    <dgm:pt modelId="{D5037CB9-7A84-4E9F-ABFA-72F5B2B921F9}" type="sibTrans" cxnId="{E9930790-2201-4A96-8AC5-B100E242CC5E}">
      <dgm:prSet/>
      <dgm:spPr/>
      <dgm:t>
        <a:bodyPr/>
        <a:lstStyle/>
        <a:p>
          <a:endParaRPr lang="en-US"/>
        </a:p>
      </dgm:t>
    </dgm:pt>
    <dgm:pt modelId="{0AE1BCFE-A11F-450E-8D8B-0C994EE411EB}">
      <dgm:prSet/>
      <dgm:spPr/>
      <dgm:t>
        <a:bodyPr/>
        <a:lstStyle/>
        <a:p>
          <a:r>
            <a:rPr lang="nl-NL" b="1"/>
            <a:t>Voorbeelden:</a:t>
          </a:r>
          <a:endParaRPr lang="en-US"/>
        </a:p>
      </dgm:t>
    </dgm:pt>
    <dgm:pt modelId="{BBDEB999-F802-4310-9537-889456460510}" type="parTrans" cxnId="{23DD2098-E202-40DA-8256-CA1F8D27CF77}">
      <dgm:prSet/>
      <dgm:spPr/>
      <dgm:t>
        <a:bodyPr/>
        <a:lstStyle/>
        <a:p>
          <a:endParaRPr lang="en-US"/>
        </a:p>
      </dgm:t>
    </dgm:pt>
    <dgm:pt modelId="{94B10CA7-A2AC-45FD-8021-CD13D578CB78}" type="sibTrans" cxnId="{23DD2098-E202-40DA-8256-CA1F8D27CF77}">
      <dgm:prSet/>
      <dgm:spPr/>
      <dgm:t>
        <a:bodyPr/>
        <a:lstStyle/>
        <a:p>
          <a:endParaRPr lang="en-US"/>
        </a:p>
      </dgm:t>
    </dgm:pt>
    <dgm:pt modelId="{65F82417-2D25-460C-AEDC-42313FDB7AF5}">
      <dgm:prSet/>
      <dgm:spPr/>
      <dgm:t>
        <a:bodyPr/>
        <a:lstStyle/>
        <a:p>
          <a:r>
            <a:rPr lang="nl-NL"/>
            <a:t>Bedenken van de activiteiten tijdens het Verhalencafé </a:t>
          </a:r>
          <a:r>
            <a:rPr lang="nl-NL">
              <a:sym typeface="Wingdings" panose="05000000000000000000" pitchFamily="2" charset="2"/>
            </a:rPr>
            <a:t></a:t>
          </a:r>
          <a:r>
            <a:rPr lang="nl-NL"/>
            <a:t> In de initiatieffase, want als groep worden er ideeën bedacht hoe het uiteindelijke resultaat eruit moet komen te zien.</a:t>
          </a:r>
          <a:endParaRPr lang="en-US"/>
        </a:p>
      </dgm:t>
    </dgm:pt>
    <dgm:pt modelId="{F1E45ED1-1A85-4E76-9E95-88606C2266F2}" type="parTrans" cxnId="{43964B50-5456-4C6A-85A6-EE28B3956BBC}">
      <dgm:prSet/>
      <dgm:spPr/>
      <dgm:t>
        <a:bodyPr/>
        <a:lstStyle/>
        <a:p>
          <a:endParaRPr lang="en-US"/>
        </a:p>
      </dgm:t>
    </dgm:pt>
    <dgm:pt modelId="{8CB88FD7-421E-40A1-8F36-260C1DD06ED2}" type="sibTrans" cxnId="{43964B50-5456-4C6A-85A6-EE28B3956BBC}">
      <dgm:prSet/>
      <dgm:spPr/>
      <dgm:t>
        <a:bodyPr/>
        <a:lstStyle/>
        <a:p>
          <a:endParaRPr lang="en-US"/>
        </a:p>
      </dgm:t>
    </dgm:pt>
    <dgm:pt modelId="{AFF1E236-BBE4-42A4-A723-F44F2ACCB48B}">
      <dgm:prSet/>
      <dgm:spPr/>
      <dgm:t>
        <a:bodyPr/>
        <a:lstStyle/>
        <a:p>
          <a:r>
            <a:rPr lang="nl-NL"/>
            <a:t>Maken van een draaiboek </a:t>
          </a:r>
          <a:r>
            <a:rPr lang="nl-NL">
              <a:sym typeface="Wingdings" panose="05000000000000000000" pitchFamily="2" charset="2"/>
            </a:rPr>
            <a:t></a:t>
          </a:r>
          <a:r>
            <a:rPr lang="nl-NL"/>
            <a:t> In het uitvoerende fase, want het is belangrijk dat de planning wordt bewaakt. Door middel van een draaiboek weet iedereen wat hij/zij moet doen op de avond zelf.</a:t>
          </a:r>
          <a:endParaRPr lang="en-US"/>
        </a:p>
      </dgm:t>
    </dgm:pt>
    <dgm:pt modelId="{63435475-E30C-4F1F-A704-9577738DCF2B}" type="parTrans" cxnId="{E6B56B43-C69F-4E01-A95D-AF6E3F8231FB}">
      <dgm:prSet/>
      <dgm:spPr/>
      <dgm:t>
        <a:bodyPr/>
        <a:lstStyle/>
        <a:p>
          <a:endParaRPr lang="en-US"/>
        </a:p>
      </dgm:t>
    </dgm:pt>
    <dgm:pt modelId="{CE3D139C-F9F6-46E5-B7ED-8B9299E5353C}" type="sibTrans" cxnId="{E6B56B43-C69F-4E01-A95D-AF6E3F8231FB}">
      <dgm:prSet/>
      <dgm:spPr/>
      <dgm:t>
        <a:bodyPr/>
        <a:lstStyle/>
        <a:p>
          <a:endParaRPr lang="en-US"/>
        </a:p>
      </dgm:t>
    </dgm:pt>
    <dgm:pt modelId="{E114B802-6571-4F84-95F8-38F7DF36FDC1}" type="pres">
      <dgm:prSet presAssocID="{A9143DB5-4397-4F4F-AB32-7C94652B8B9F}" presName="linear" presStyleCnt="0">
        <dgm:presLayoutVars>
          <dgm:animLvl val="lvl"/>
          <dgm:resizeHandles val="exact"/>
        </dgm:presLayoutVars>
      </dgm:prSet>
      <dgm:spPr/>
    </dgm:pt>
    <dgm:pt modelId="{734BC1A1-813A-4891-9D12-7757908CB4BB}" type="pres">
      <dgm:prSet presAssocID="{C2961FE5-F1B2-47FD-B4FD-A3A53C4403F1}" presName="parentText" presStyleLbl="node1" presStyleIdx="0" presStyleCnt="3">
        <dgm:presLayoutVars>
          <dgm:chMax val="0"/>
          <dgm:bulletEnabled val="1"/>
        </dgm:presLayoutVars>
      </dgm:prSet>
      <dgm:spPr/>
    </dgm:pt>
    <dgm:pt modelId="{15B55A0C-5423-4EFC-8EB8-C41D0F9F43F3}" type="pres">
      <dgm:prSet presAssocID="{E0A2E288-B554-412F-9268-BF17AED7E274}" presName="spacer" presStyleCnt="0"/>
      <dgm:spPr/>
    </dgm:pt>
    <dgm:pt modelId="{794B2959-3E93-4BD3-8172-C3932A163941}" type="pres">
      <dgm:prSet presAssocID="{58385F76-D7C2-434B-95EF-D3BC8380FDCE}" presName="parentText" presStyleLbl="node1" presStyleIdx="1" presStyleCnt="3">
        <dgm:presLayoutVars>
          <dgm:chMax val="0"/>
          <dgm:bulletEnabled val="1"/>
        </dgm:presLayoutVars>
      </dgm:prSet>
      <dgm:spPr/>
    </dgm:pt>
    <dgm:pt modelId="{0C87FA87-DC49-4FD6-9EA8-304E7E130D2A}" type="pres">
      <dgm:prSet presAssocID="{D5037CB9-7A84-4E9F-ABFA-72F5B2B921F9}" presName="spacer" presStyleCnt="0"/>
      <dgm:spPr/>
    </dgm:pt>
    <dgm:pt modelId="{63785554-4E4A-4484-BEAB-AD5BC5B59709}" type="pres">
      <dgm:prSet presAssocID="{0AE1BCFE-A11F-450E-8D8B-0C994EE411EB}" presName="parentText" presStyleLbl="node1" presStyleIdx="2" presStyleCnt="3">
        <dgm:presLayoutVars>
          <dgm:chMax val="0"/>
          <dgm:bulletEnabled val="1"/>
        </dgm:presLayoutVars>
      </dgm:prSet>
      <dgm:spPr/>
    </dgm:pt>
    <dgm:pt modelId="{45C63533-FB89-4157-88FD-39AA785EEAC6}" type="pres">
      <dgm:prSet presAssocID="{0AE1BCFE-A11F-450E-8D8B-0C994EE411EB}" presName="childText" presStyleLbl="revTx" presStyleIdx="0" presStyleCnt="1">
        <dgm:presLayoutVars>
          <dgm:bulletEnabled val="1"/>
        </dgm:presLayoutVars>
      </dgm:prSet>
      <dgm:spPr/>
    </dgm:pt>
  </dgm:ptLst>
  <dgm:cxnLst>
    <dgm:cxn modelId="{B76D3E34-0977-4270-9C5A-4CA84517ABA2}" type="presOf" srcId="{58385F76-D7C2-434B-95EF-D3BC8380FDCE}" destId="{794B2959-3E93-4BD3-8172-C3932A163941}" srcOrd="0" destOrd="0" presId="urn:microsoft.com/office/officeart/2005/8/layout/vList2"/>
    <dgm:cxn modelId="{0F4D1636-0B9A-456B-AB05-678FBB0975F0}" srcId="{A9143DB5-4397-4F4F-AB32-7C94652B8B9F}" destId="{C2961FE5-F1B2-47FD-B4FD-A3A53C4403F1}" srcOrd="0" destOrd="0" parTransId="{EDD9AC12-A638-46FD-8023-FEF4EBD4D21D}" sibTransId="{E0A2E288-B554-412F-9268-BF17AED7E274}"/>
    <dgm:cxn modelId="{E6B56B43-C69F-4E01-A95D-AF6E3F8231FB}" srcId="{0AE1BCFE-A11F-450E-8D8B-0C994EE411EB}" destId="{AFF1E236-BBE4-42A4-A723-F44F2ACCB48B}" srcOrd="1" destOrd="0" parTransId="{63435475-E30C-4F1F-A704-9577738DCF2B}" sibTransId="{CE3D139C-F9F6-46E5-B7ED-8B9299E5353C}"/>
    <dgm:cxn modelId="{D306B845-6DEB-46DD-B441-9699EB307C79}" type="presOf" srcId="{C2961FE5-F1B2-47FD-B4FD-A3A53C4403F1}" destId="{734BC1A1-813A-4891-9D12-7757908CB4BB}" srcOrd="0" destOrd="0" presId="urn:microsoft.com/office/officeart/2005/8/layout/vList2"/>
    <dgm:cxn modelId="{76B68368-6B70-4845-BAED-4ADB0CF8A541}" type="presOf" srcId="{A9143DB5-4397-4F4F-AB32-7C94652B8B9F}" destId="{E114B802-6571-4F84-95F8-38F7DF36FDC1}" srcOrd="0" destOrd="0" presId="urn:microsoft.com/office/officeart/2005/8/layout/vList2"/>
    <dgm:cxn modelId="{43964B50-5456-4C6A-85A6-EE28B3956BBC}" srcId="{0AE1BCFE-A11F-450E-8D8B-0C994EE411EB}" destId="{65F82417-2D25-460C-AEDC-42313FDB7AF5}" srcOrd="0" destOrd="0" parTransId="{F1E45ED1-1A85-4E76-9E95-88606C2266F2}" sibTransId="{8CB88FD7-421E-40A1-8F36-260C1DD06ED2}"/>
    <dgm:cxn modelId="{7409F254-497D-45ED-B979-C7144CF389C8}" type="presOf" srcId="{AFF1E236-BBE4-42A4-A723-F44F2ACCB48B}" destId="{45C63533-FB89-4157-88FD-39AA785EEAC6}" srcOrd="0" destOrd="1" presId="urn:microsoft.com/office/officeart/2005/8/layout/vList2"/>
    <dgm:cxn modelId="{124AF678-119D-4397-B205-9309491583F6}" type="presOf" srcId="{0AE1BCFE-A11F-450E-8D8B-0C994EE411EB}" destId="{63785554-4E4A-4484-BEAB-AD5BC5B59709}" srcOrd="0" destOrd="0" presId="urn:microsoft.com/office/officeart/2005/8/layout/vList2"/>
    <dgm:cxn modelId="{E9930790-2201-4A96-8AC5-B100E242CC5E}" srcId="{A9143DB5-4397-4F4F-AB32-7C94652B8B9F}" destId="{58385F76-D7C2-434B-95EF-D3BC8380FDCE}" srcOrd="1" destOrd="0" parTransId="{569C9479-BEBA-4227-8A01-19C882D16DE8}" sibTransId="{D5037CB9-7A84-4E9F-ABFA-72F5B2B921F9}"/>
    <dgm:cxn modelId="{23DD2098-E202-40DA-8256-CA1F8D27CF77}" srcId="{A9143DB5-4397-4F4F-AB32-7C94652B8B9F}" destId="{0AE1BCFE-A11F-450E-8D8B-0C994EE411EB}" srcOrd="2" destOrd="0" parTransId="{BBDEB999-F802-4310-9537-889456460510}" sibTransId="{94B10CA7-A2AC-45FD-8021-CD13D578CB78}"/>
    <dgm:cxn modelId="{93CC64EE-E733-4B96-ADD5-98E1E2D26A94}" type="presOf" srcId="{65F82417-2D25-460C-AEDC-42313FDB7AF5}" destId="{45C63533-FB89-4157-88FD-39AA785EEAC6}" srcOrd="0" destOrd="0" presId="urn:microsoft.com/office/officeart/2005/8/layout/vList2"/>
    <dgm:cxn modelId="{CA6FFFB5-A67C-4352-B9EA-0A52FB1B0DD0}" type="presParOf" srcId="{E114B802-6571-4F84-95F8-38F7DF36FDC1}" destId="{734BC1A1-813A-4891-9D12-7757908CB4BB}" srcOrd="0" destOrd="0" presId="urn:microsoft.com/office/officeart/2005/8/layout/vList2"/>
    <dgm:cxn modelId="{A36D85C5-CF14-4FD6-9863-5F204B52C061}" type="presParOf" srcId="{E114B802-6571-4F84-95F8-38F7DF36FDC1}" destId="{15B55A0C-5423-4EFC-8EB8-C41D0F9F43F3}" srcOrd="1" destOrd="0" presId="urn:microsoft.com/office/officeart/2005/8/layout/vList2"/>
    <dgm:cxn modelId="{6E248BA9-1629-470F-B43A-DE714A98C48C}" type="presParOf" srcId="{E114B802-6571-4F84-95F8-38F7DF36FDC1}" destId="{794B2959-3E93-4BD3-8172-C3932A163941}" srcOrd="2" destOrd="0" presId="urn:microsoft.com/office/officeart/2005/8/layout/vList2"/>
    <dgm:cxn modelId="{BAEB2ACD-A64E-48CE-AB24-FEEB7D7CE9CB}" type="presParOf" srcId="{E114B802-6571-4F84-95F8-38F7DF36FDC1}" destId="{0C87FA87-DC49-4FD6-9EA8-304E7E130D2A}" srcOrd="3" destOrd="0" presId="urn:microsoft.com/office/officeart/2005/8/layout/vList2"/>
    <dgm:cxn modelId="{86448A63-FD79-4EC5-BDE9-6A52C353C0B7}" type="presParOf" srcId="{E114B802-6571-4F84-95F8-38F7DF36FDC1}" destId="{63785554-4E4A-4484-BEAB-AD5BC5B59709}" srcOrd="4" destOrd="0" presId="urn:microsoft.com/office/officeart/2005/8/layout/vList2"/>
    <dgm:cxn modelId="{42039355-DAC3-4D82-9F5C-09EE96E44516}" type="presParOf" srcId="{E114B802-6571-4F84-95F8-38F7DF36FDC1}" destId="{45C63533-FB89-4157-88FD-39AA785EEAC6}"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6222C6-08FE-406D-A61C-C4E8502749AC}"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D23DBE21-828B-47D0-9A08-AFBEC444DB3E}">
      <dgm:prSet custT="1"/>
      <dgm:spPr/>
      <dgm:t>
        <a:bodyPr/>
        <a:lstStyle/>
        <a:p>
          <a:r>
            <a:rPr lang="nl-NL" sz="2000" b="0" i="0" dirty="0"/>
            <a:t>Het maximale budget dat we hebben is ongeveer 5 euro per leerling. Dit moet natuurlijk wel besproken worden met de opdrachtgever. Als we hiervan uit zouden gaan is dat dus ongeveer 170 euro in totaal. Natuurlijk kan er besproken worden of we daar iets boven kunnen, als dat echt verschil zou maken. Maar het de grens hier zal dus ongeveer tot de 180 euro gaan. </a:t>
          </a:r>
          <a:endParaRPr lang="en-US" sz="2000" dirty="0"/>
        </a:p>
      </dgm:t>
    </dgm:pt>
    <dgm:pt modelId="{9AF20EA5-D313-4E07-A74E-A493E5DAA7BB}" type="parTrans" cxnId="{1EBE35F0-8012-4E21-B44C-052010959FC0}">
      <dgm:prSet/>
      <dgm:spPr/>
      <dgm:t>
        <a:bodyPr/>
        <a:lstStyle/>
        <a:p>
          <a:endParaRPr lang="en-US"/>
        </a:p>
      </dgm:t>
    </dgm:pt>
    <dgm:pt modelId="{853A2C0D-FDD8-44AC-A291-EE835FC9E891}" type="sibTrans" cxnId="{1EBE35F0-8012-4E21-B44C-052010959FC0}">
      <dgm:prSet/>
      <dgm:spPr/>
      <dgm:t>
        <a:bodyPr/>
        <a:lstStyle/>
        <a:p>
          <a:endParaRPr lang="en-US"/>
        </a:p>
      </dgm:t>
    </dgm:pt>
    <dgm:pt modelId="{570103CD-FDB9-4E2D-AC38-6975B006C6AD}">
      <dgm:prSet/>
      <dgm:spPr/>
      <dgm:t>
        <a:bodyPr/>
        <a:lstStyle/>
        <a:p>
          <a:r>
            <a:rPr lang="nl-NL" b="0" i="0" dirty="0"/>
            <a:t>Voor de avond zelf zoeken we zo veel mogelijk sponsoren. De maximale tijd die we willen besteden aan het zoeken hiervan is 2 uur. Bij het genen wat niet lukt in deze tijd vragen we budget. We zoeken ook een sponsor voor een prijs na de </a:t>
          </a:r>
          <a:r>
            <a:rPr lang="nl-NL" b="0" i="0" dirty="0" err="1"/>
            <a:t>Kahoot</a:t>
          </a:r>
          <a:r>
            <a:rPr lang="nl-NL" b="0" i="0" dirty="0"/>
            <a:t>. Als we deze niet kunnen vinden, kopen we zelf een prijs voor zoon laag mogelijk budget, dus dan zal de prijs wat minder uitgepakt zijn. </a:t>
          </a:r>
          <a:br>
            <a:rPr lang="nl-NL" b="0" i="0" dirty="0"/>
          </a:br>
          <a:r>
            <a:rPr lang="nl-NL" b="0" i="0" dirty="0"/>
            <a:t>Omdat we nog steeds met de coronacrisis zitten, zullen we ons ook aan deze richtlijn en moeten houden. Omdat de richtlijnen hieromheen nog kunnen veranderen zullen we ons aanpassen als dat nodig is. We gaan ons houden aan het maximaal aantal bezoekers dat er toegestaan is in een ruimte. Als er meer nodig is, zoals het dragen van een mondkapje tijdens het lopen, of het desinfecteren van de handen, dan zullen we hier natuurlijk ook voor zorgen!</a:t>
          </a:r>
          <a:endParaRPr lang="en-US" dirty="0"/>
        </a:p>
      </dgm:t>
    </dgm:pt>
    <dgm:pt modelId="{A75FC241-9FFD-4CF2-B11B-B802BD8693A3}" type="parTrans" cxnId="{E4A611F9-8030-4A46-AFD4-D77467108C0E}">
      <dgm:prSet/>
      <dgm:spPr/>
      <dgm:t>
        <a:bodyPr/>
        <a:lstStyle/>
        <a:p>
          <a:endParaRPr lang="en-US"/>
        </a:p>
      </dgm:t>
    </dgm:pt>
    <dgm:pt modelId="{0C1D25D9-C284-4F25-A683-C768125176DC}" type="sibTrans" cxnId="{E4A611F9-8030-4A46-AFD4-D77467108C0E}">
      <dgm:prSet/>
      <dgm:spPr/>
      <dgm:t>
        <a:bodyPr/>
        <a:lstStyle/>
        <a:p>
          <a:endParaRPr lang="en-US"/>
        </a:p>
      </dgm:t>
    </dgm:pt>
    <dgm:pt modelId="{C9D36243-AC41-49EC-B771-CA78EBA44887}" type="pres">
      <dgm:prSet presAssocID="{4C6222C6-08FE-406D-A61C-C4E8502749AC}" presName="hierChild1" presStyleCnt="0">
        <dgm:presLayoutVars>
          <dgm:chPref val="1"/>
          <dgm:dir/>
          <dgm:animOne val="branch"/>
          <dgm:animLvl val="lvl"/>
          <dgm:resizeHandles/>
        </dgm:presLayoutVars>
      </dgm:prSet>
      <dgm:spPr/>
    </dgm:pt>
    <dgm:pt modelId="{A622238F-B388-4414-9992-73648AB597E1}" type="pres">
      <dgm:prSet presAssocID="{D23DBE21-828B-47D0-9A08-AFBEC444DB3E}" presName="hierRoot1" presStyleCnt="0"/>
      <dgm:spPr/>
    </dgm:pt>
    <dgm:pt modelId="{63238B24-B18B-478C-85A4-82868EA7D50B}" type="pres">
      <dgm:prSet presAssocID="{D23DBE21-828B-47D0-9A08-AFBEC444DB3E}" presName="composite" presStyleCnt="0"/>
      <dgm:spPr/>
    </dgm:pt>
    <dgm:pt modelId="{89A91D85-A780-4695-8776-6C4373162117}" type="pres">
      <dgm:prSet presAssocID="{D23DBE21-828B-47D0-9A08-AFBEC444DB3E}" presName="background" presStyleLbl="node0" presStyleIdx="0" presStyleCnt="2"/>
      <dgm:spPr/>
    </dgm:pt>
    <dgm:pt modelId="{40A8B718-D349-4904-B909-CDAEBB63B321}" type="pres">
      <dgm:prSet presAssocID="{D23DBE21-828B-47D0-9A08-AFBEC444DB3E}" presName="text" presStyleLbl="fgAcc0" presStyleIdx="0" presStyleCnt="2">
        <dgm:presLayoutVars>
          <dgm:chPref val="3"/>
        </dgm:presLayoutVars>
      </dgm:prSet>
      <dgm:spPr/>
    </dgm:pt>
    <dgm:pt modelId="{11EC795D-1488-458E-B9C8-8BD8A3824747}" type="pres">
      <dgm:prSet presAssocID="{D23DBE21-828B-47D0-9A08-AFBEC444DB3E}" presName="hierChild2" presStyleCnt="0"/>
      <dgm:spPr/>
    </dgm:pt>
    <dgm:pt modelId="{5B01C048-0A9B-404C-A56B-B3194BC5D377}" type="pres">
      <dgm:prSet presAssocID="{570103CD-FDB9-4E2D-AC38-6975B006C6AD}" presName="hierRoot1" presStyleCnt="0"/>
      <dgm:spPr/>
    </dgm:pt>
    <dgm:pt modelId="{4E07DA09-19A9-46BD-943D-281CDE4EA539}" type="pres">
      <dgm:prSet presAssocID="{570103CD-FDB9-4E2D-AC38-6975B006C6AD}" presName="composite" presStyleCnt="0"/>
      <dgm:spPr/>
    </dgm:pt>
    <dgm:pt modelId="{0F0165A1-D8D2-4B57-A465-D4F8F4B87316}" type="pres">
      <dgm:prSet presAssocID="{570103CD-FDB9-4E2D-AC38-6975B006C6AD}" presName="background" presStyleLbl="node0" presStyleIdx="1" presStyleCnt="2"/>
      <dgm:spPr/>
    </dgm:pt>
    <dgm:pt modelId="{BFC64A07-6755-4FDA-AAC0-3391E04AD35E}" type="pres">
      <dgm:prSet presAssocID="{570103CD-FDB9-4E2D-AC38-6975B006C6AD}" presName="text" presStyleLbl="fgAcc0" presStyleIdx="1" presStyleCnt="2">
        <dgm:presLayoutVars>
          <dgm:chPref val="3"/>
        </dgm:presLayoutVars>
      </dgm:prSet>
      <dgm:spPr/>
    </dgm:pt>
    <dgm:pt modelId="{7ABB2C05-0E41-4322-BE22-8D5B2828C192}" type="pres">
      <dgm:prSet presAssocID="{570103CD-FDB9-4E2D-AC38-6975B006C6AD}" presName="hierChild2" presStyleCnt="0"/>
      <dgm:spPr/>
    </dgm:pt>
  </dgm:ptLst>
  <dgm:cxnLst>
    <dgm:cxn modelId="{E6E5E691-E5C9-4A5B-84FF-ED79C679AF8F}" type="presOf" srcId="{4C6222C6-08FE-406D-A61C-C4E8502749AC}" destId="{C9D36243-AC41-49EC-B771-CA78EBA44887}" srcOrd="0" destOrd="0" presId="urn:microsoft.com/office/officeart/2005/8/layout/hierarchy1"/>
    <dgm:cxn modelId="{51B235AE-4FB5-4343-A438-D6C8DC899464}" type="presOf" srcId="{D23DBE21-828B-47D0-9A08-AFBEC444DB3E}" destId="{40A8B718-D349-4904-B909-CDAEBB63B321}" srcOrd="0" destOrd="0" presId="urn:microsoft.com/office/officeart/2005/8/layout/hierarchy1"/>
    <dgm:cxn modelId="{C66D78C1-D0AA-4196-AEB2-2564E8834ACE}" type="presOf" srcId="{570103CD-FDB9-4E2D-AC38-6975B006C6AD}" destId="{BFC64A07-6755-4FDA-AAC0-3391E04AD35E}" srcOrd="0" destOrd="0" presId="urn:microsoft.com/office/officeart/2005/8/layout/hierarchy1"/>
    <dgm:cxn modelId="{1EBE35F0-8012-4E21-B44C-052010959FC0}" srcId="{4C6222C6-08FE-406D-A61C-C4E8502749AC}" destId="{D23DBE21-828B-47D0-9A08-AFBEC444DB3E}" srcOrd="0" destOrd="0" parTransId="{9AF20EA5-D313-4E07-A74E-A493E5DAA7BB}" sibTransId="{853A2C0D-FDD8-44AC-A291-EE835FC9E891}"/>
    <dgm:cxn modelId="{E4A611F9-8030-4A46-AFD4-D77467108C0E}" srcId="{4C6222C6-08FE-406D-A61C-C4E8502749AC}" destId="{570103CD-FDB9-4E2D-AC38-6975B006C6AD}" srcOrd="1" destOrd="0" parTransId="{A75FC241-9FFD-4CF2-B11B-B802BD8693A3}" sibTransId="{0C1D25D9-C284-4F25-A683-C768125176DC}"/>
    <dgm:cxn modelId="{B1147CB2-0C2E-4672-A691-A9F30A92517F}" type="presParOf" srcId="{C9D36243-AC41-49EC-B771-CA78EBA44887}" destId="{A622238F-B388-4414-9992-73648AB597E1}" srcOrd="0" destOrd="0" presId="urn:microsoft.com/office/officeart/2005/8/layout/hierarchy1"/>
    <dgm:cxn modelId="{2D814017-3189-48F1-95E7-BFD34353234C}" type="presParOf" srcId="{A622238F-B388-4414-9992-73648AB597E1}" destId="{63238B24-B18B-478C-85A4-82868EA7D50B}" srcOrd="0" destOrd="0" presId="urn:microsoft.com/office/officeart/2005/8/layout/hierarchy1"/>
    <dgm:cxn modelId="{71D55041-E041-4615-A16B-BE8FAC8FDE15}" type="presParOf" srcId="{63238B24-B18B-478C-85A4-82868EA7D50B}" destId="{89A91D85-A780-4695-8776-6C4373162117}" srcOrd="0" destOrd="0" presId="urn:microsoft.com/office/officeart/2005/8/layout/hierarchy1"/>
    <dgm:cxn modelId="{2FB8255B-60CD-4ACF-A3B8-248B6E6422F8}" type="presParOf" srcId="{63238B24-B18B-478C-85A4-82868EA7D50B}" destId="{40A8B718-D349-4904-B909-CDAEBB63B321}" srcOrd="1" destOrd="0" presId="urn:microsoft.com/office/officeart/2005/8/layout/hierarchy1"/>
    <dgm:cxn modelId="{E1FF833B-AC30-4380-8754-F31F9C6F059C}" type="presParOf" srcId="{A622238F-B388-4414-9992-73648AB597E1}" destId="{11EC795D-1488-458E-B9C8-8BD8A3824747}" srcOrd="1" destOrd="0" presId="urn:microsoft.com/office/officeart/2005/8/layout/hierarchy1"/>
    <dgm:cxn modelId="{68705714-2ABC-490B-8528-E1D85D6D4489}" type="presParOf" srcId="{C9D36243-AC41-49EC-B771-CA78EBA44887}" destId="{5B01C048-0A9B-404C-A56B-B3194BC5D377}" srcOrd="1" destOrd="0" presId="urn:microsoft.com/office/officeart/2005/8/layout/hierarchy1"/>
    <dgm:cxn modelId="{A3D4F7B8-E644-4601-8F5A-3AE727486B7E}" type="presParOf" srcId="{5B01C048-0A9B-404C-A56B-B3194BC5D377}" destId="{4E07DA09-19A9-46BD-943D-281CDE4EA539}" srcOrd="0" destOrd="0" presId="urn:microsoft.com/office/officeart/2005/8/layout/hierarchy1"/>
    <dgm:cxn modelId="{E66C5832-1F45-4243-A7EF-90E791AFFD9D}" type="presParOf" srcId="{4E07DA09-19A9-46BD-943D-281CDE4EA539}" destId="{0F0165A1-D8D2-4B57-A465-D4F8F4B87316}" srcOrd="0" destOrd="0" presId="urn:microsoft.com/office/officeart/2005/8/layout/hierarchy1"/>
    <dgm:cxn modelId="{3C1A1AAA-3973-405A-B97A-16C0858DFE2F}" type="presParOf" srcId="{4E07DA09-19A9-46BD-943D-281CDE4EA539}" destId="{BFC64A07-6755-4FDA-AAC0-3391E04AD35E}" srcOrd="1" destOrd="0" presId="urn:microsoft.com/office/officeart/2005/8/layout/hierarchy1"/>
    <dgm:cxn modelId="{681E3E9C-7877-43CB-AC6F-1FE68EEF88CC}" type="presParOf" srcId="{5B01C048-0A9B-404C-A56B-B3194BC5D377}" destId="{7ABB2C05-0E41-4322-BE22-8D5B2828C19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4BC1A1-813A-4891-9D12-7757908CB4BB}">
      <dsp:nvSpPr>
        <dsp:cNvPr id="0" name=""/>
        <dsp:cNvSpPr/>
      </dsp:nvSpPr>
      <dsp:spPr>
        <a:xfrm>
          <a:off x="0" y="345009"/>
          <a:ext cx="6678385"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b="1" kern="1200"/>
            <a:t>Uitleg en voorbeeld:</a:t>
          </a:r>
          <a:endParaRPr lang="en-US" sz="2000" kern="1200"/>
        </a:p>
      </dsp:txBody>
      <dsp:txXfrm>
        <a:off x="23417" y="368426"/>
        <a:ext cx="6631551" cy="432866"/>
      </dsp:txXfrm>
    </dsp:sp>
    <dsp:sp modelId="{794B2959-3E93-4BD3-8172-C3932A163941}">
      <dsp:nvSpPr>
        <dsp:cNvPr id="0" name=""/>
        <dsp:cNvSpPr/>
      </dsp:nvSpPr>
      <dsp:spPr>
        <a:xfrm>
          <a:off x="0" y="882309"/>
          <a:ext cx="6678385"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a:t>Koppel per week één activiteit, taak en/of doel aan één fase.</a:t>
          </a:r>
          <a:endParaRPr lang="en-US" sz="2000" kern="1200"/>
        </a:p>
      </dsp:txBody>
      <dsp:txXfrm>
        <a:off x="23417" y="905726"/>
        <a:ext cx="6631551" cy="432866"/>
      </dsp:txXfrm>
    </dsp:sp>
    <dsp:sp modelId="{63785554-4E4A-4484-BEAB-AD5BC5B59709}">
      <dsp:nvSpPr>
        <dsp:cNvPr id="0" name=""/>
        <dsp:cNvSpPr/>
      </dsp:nvSpPr>
      <dsp:spPr>
        <a:xfrm>
          <a:off x="0" y="1419609"/>
          <a:ext cx="6678385"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b="1" kern="1200"/>
            <a:t>Voorbeelden:</a:t>
          </a:r>
          <a:endParaRPr lang="en-US" sz="2000" kern="1200"/>
        </a:p>
      </dsp:txBody>
      <dsp:txXfrm>
        <a:off x="23417" y="1443026"/>
        <a:ext cx="6631551" cy="432866"/>
      </dsp:txXfrm>
    </dsp:sp>
    <dsp:sp modelId="{45C63533-FB89-4157-88FD-39AA785EEAC6}">
      <dsp:nvSpPr>
        <dsp:cNvPr id="0" name=""/>
        <dsp:cNvSpPr/>
      </dsp:nvSpPr>
      <dsp:spPr>
        <a:xfrm>
          <a:off x="0" y="1899309"/>
          <a:ext cx="6678385" cy="1449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2039"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nl-NL" sz="1600" kern="1200"/>
            <a:t>Bedenken van de activiteiten tijdens het Verhalencafé </a:t>
          </a:r>
          <a:r>
            <a:rPr lang="nl-NL" sz="1600" kern="1200">
              <a:sym typeface="Wingdings" panose="05000000000000000000" pitchFamily="2" charset="2"/>
            </a:rPr>
            <a:t></a:t>
          </a:r>
          <a:r>
            <a:rPr lang="nl-NL" sz="1600" kern="1200"/>
            <a:t> In de initiatieffase, want als groep worden er ideeën bedacht hoe het uiteindelijke resultaat eruit moet komen te zien.</a:t>
          </a:r>
          <a:endParaRPr lang="en-US" sz="1600" kern="1200"/>
        </a:p>
        <a:p>
          <a:pPr marL="171450" lvl="1" indent="-171450" algn="l" defTabSz="711200">
            <a:lnSpc>
              <a:spcPct val="90000"/>
            </a:lnSpc>
            <a:spcBef>
              <a:spcPct val="0"/>
            </a:spcBef>
            <a:spcAft>
              <a:spcPct val="20000"/>
            </a:spcAft>
            <a:buChar char="•"/>
          </a:pPr>
          <a:r>
            <a:rPr lang="nl-NL" sz="1600" kern="1200"/>
            <a:t>Maken van een draaiboek </a:t>
          </a:r>
          <a:r>
            <a:rPr lang="nl-NL" sz="1600" kern="1200">
              <a:sym typeface="Wingdings" panose="05000000000000000000" pitchFamily="2" charset="2"/>
            </a:rPr>
            <a:t></a:t>
          </a:r>
          <a:r>
            <a:rPr lang="nl-NL" sz="1600" kern="1200"/>
            <a:t> In het uitvoerende fase, want het is belangrijk dat de planning wordt bewaakt. Door middel van een draaiboek weet iedereen wat hij/zij moet doen op de avond zelf.</a:t>
          </a:r>
          <a:endParaRPr lang="en-US" sz="1600" kern="1200"/>
        </a:p>
      </dsp:txBody>
      <dsp:txXfrm>
        <a:off x="0" y="1899309"/>
        <a:ext cx="6678385" cy="1449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A91D85-A780-4695-8776-6C4373162117}">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A8B718-D349-4904-B909-CDAEBB63B321}">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nl-NL" sz="2000" b="0" i="0" kern="1200" dirty="0"/>
            <a:t>Het maximale budget dat we hebben is ongeveer 5 euro per leerling. Dit moet natuurlijk wel besproken worden met de opdrachtgever. Als we hiervan uit zouden gaan is dat dus ongeveer 170 euro in totaal. Natuurlijk kan er besproken worden of we daar iets boven kunnen, als dat echt verschil zou maken. Maar het de grens hier zal dus ongeveer tot de 180 euro gaan. </a:t>
          </a:r>
          <a:endParaRPr lang="en-US" sz="2000" kern="1200" dirty="0"/>
        </a:p>
      </dsp:txBody>
      <dsp:txXfrm>
        <a:off x="696297" y="538547"/>
        <a:ext cx="4171627" cy="2590157"/>
      </dsp:txXfrm>
    </dsp:sp>
    <dsp:sp modelId="{0F0165A1-D8D2-4B57-A465-D4F8F4B87316}">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C64A07-6755-4FDA-AAC0-3391E04AD35E}">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nl-NL" sz="1200" b="0" i="0" kern="1200" dirty="0"/>
            <a:t>Voor de avond zelf zoeken we zo veel mogelijk sponsoren. De maximale tijd die we willen besteden aan het zoeken hiervan is 2 uur. Bij het genen wat niet lukt in deze tijd vragen we budget. We zoeken ook een sponsor voor een prijs na de </a:t>
          </a:r>
          <a:r>
            <a:rPr lang="nl-NL" sz="1200" b="0" i="0" kern="1200" dirty="0" err="1"/>
            <a:t>Kahoot</a:t>
          </a:r>
          <a:r>
            <a:rPr lang="nl-NL" sz="1200" b="0" i="0" kern="1200" dirty="0"/>
            <a:t>. Als we deze niet kunnen vinden, kopen we zelf een prijs voor zoon laag mogelijk budget, dus dan zal de prijs wat minder uitgepakt zijn. </a:t>
          </a:r>
          <a:br>
            <a:rPr lang="nl-NL" sz="1200" b="0" i="0" kern="1200" dirty="0"/>
          </a:br>
          <a:r>
            <a:rPr lang="nl-NL" sz="1200" b="0" i="0" kern="1200" dirty="0"/>
            <a:t>Omdat we nog steeds met de coronacrisis zitten, zullen we ons ook aan deze richtlijn en moeten houden. Omdat de richtlijnen hieromheen nog kunnen veranderen zullen we ons aanpassen als dat nodig is. We gaan ons houden aan het maximaal aantal bezoekers dat er toegestaan is in een ruimte. Als er meer nodig is, zoals het dragen van een mondkapje tijdens het lopen, of het desinfecteren van de handen, dan zullen we hier natuurlijk ook voor zorgen!</a:t>
          </a:r>
          <a:endParaRPr lang="en-US" sz="1200" kern="1200" dirty="0"/>
        </a:p>
      </dsp:txBody>
      <dsp:txXfrm>
        <a:off x="5991936" y="538547"/>
        <a:ext cx="4171627" cy="259015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A02446-84C6-41E6-B8CD-1A11E8332B6D}" type="datetimeFigureOut">
              <a:rPr lang="nl-NL" smtClean="0"/>
              <a:t>27-9-2022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206A10-8682-41D4-B9D8-14ABFC23B290}" type="slidenum">
              <a:rPr lang="nl-NL" smtClean="0"/>
              <a:t>‹nr.›</a:t>
            </a:fld>
            <a:endParaRPr lang="nl-NL"/>
          </a:p>
        </p:txBody>
      </p:sp>
    </p:spTree>
    <p:extLst>
      <p:ext uri="{BB962C8B-B14F-4D97-AF65-F5344CB8AC3E}">
        <p14:creationId xmlns:p14="http://schemas.microsoft.com/office/powerpoint/2010/main" val="2410153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27-9-2022</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0591A0-60A4-4847-AF78-F5902E00DA5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837452B-0951-4A8E-A308-0F1DC67E45C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B75F331-83B5-4EAC-B87D-4CC6AA48B29E}"/>
              </a:ext>
            </a:extLst>
          </p:cNvPr>
          <p:cNvSpPr>
            <a:spLocks noGrp="1"/>
          </p:cNvSpPr>
          <p:nvPr>
            <p:ph type="dt" sz="half" idx="10"/>
          </p:nvPr>
        </p:nvSpPr>
        <p:spPr/>
        <p:txBody>
          <a:bodyPr/>
          <a:lstStyle/>
          <a:p>
            <a:fld id="{B9E8D4D1-00C4-4E8E-99A5-8D1DF5379DBE}" type="datetimeFigureOut">
              <a:rPr lang="nl-NL" smtClean="0"/>
              <a:t>27-9-2022</a:t>
            </a:fld>
            <a:endParaRPr lang="nl-NL"/>
          </a:p>
        </p:txBody>
      </p:sp>
      <p:sp>
        <p:nvSpPr>
          <p:cNvPr id="5" name="Tijdelijke aanduiding voor voettekst 4">
            <a:extLst>
              <a:ext uri="{FF2B5EF4-FFF2-40B4-BE49-F238E27FC236}">
                <a16:creationId xmlns:a16="http://schemas.microsoft.com/office/drawing/2014/main" id="{A7201D60-3EB0-4848-9483-BA0B7A382D1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82EEA5-DFCC-4140-A4BA-7684F9CE9E0B}"/>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654075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AC9D59A-D458-4DDF-94BA-24798633E07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9415F9B-FAA3-4C44-A97A-1464DEF448F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57FD2AF-8CB4-45F1-97D8-4297B01B38EC}"/>
              </a:ext>
            </a:extLst>
          </p:cNvPr>
          <p:cNvSpPr>
            <a:spLocks noGrp="1"/>
          </p:cNvSpPr>
          <p:nvPr>
            <p:ph type="dt" sz="half" idx="10"/>
          </p:nvPr>
        </p:nvSpPr>
        <p:spPr/>
        <p:txBody>
          <a:bodyPr/>
          <a:lstStyle/>
          <a:p>
            <a:fld id="{B9E8D4D1-00C4-4E8E-99A5-8D1DF5379DBE}" type="datetimeFigureOut">
              <a:rPr lang="nl-NL" smtClean="0"/>
              <a:t>27-9-2022</a:t>
            </a:fld>
            <a:endParaRPr lang="nl-NL"/>
          </a:p>
        </p:txBody>
      </p:sp>
      <p:sp>
        <p:nvSpPr>
          <p:cNvPr id="5" name="Tijdelijke aanduiding voor voettekst 4">
            <a:extLst>
              <a:ext uri="{FF2B5EF4-FFF2-40B4-BE49-F238E27FC236}">
                <a16:creationId xmlns:a16="http://schemas.microsoft.com/office/drawing/2014/main" id="{CFFFB73D-C98E-4D31-8992-B05E3E63385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9437391-13BE-45E9-AE69-B660F3A9681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474414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27-9-2022</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394600-9DAC-4D92-8597-8AB85823B8A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17AAB87-9E9D-4848-B01F-B686DFFC71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A525AA0-CCF7-4BA9-BE63-E4E6D9DD0874}"/>
              </a:ext>
            </a:extLst>
          </p:cNvPr>
          <p:cNvSpPr>
            <a:spLocks noGrp="1"/>
          </p:cNvSpPr>
          <p:nvPr>
            <p:ph type="dt" sz="half" idx="10"/>
          </p:nvPr>
        </p:nvSpPr>
        <p:spPr/>
        <p:txBody>
          <a:bodyPr/>
          <a:lstStyle/>
          <a:p>
            <a:fld id="{B9E8D4D1-00C4-4E8E-99A5-8D1DF5379DBE}" type="datetimeFigureOut">
              <a:rPr lang="nl-NL" smtClean="0"/>
              <a:t>27-9-2022</a:t>
            </a:fld>
            <a:endParaRPr lang="nl-NL"/>
          </a:p>
        </p:txBody>
      </p:sp>
      <p:sp>
        <p:nvSpPr>
          <p:cNvPr id="5" name="Tijdelijke aanduiding voor voettekst 4">
            <a:extLst>
              <a:ext uri="{FF2B5EF4-FFF2-40B4-BE49-F238E27FC236}">
                <a16:creationId xmlns:a16="http://schemas.microsoft.com/office/drawing/2014/main" id="{4C6792A8-FDDC-4370-9B77-0D977ABEC51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620C28A-39F5-413C-AEB2-CCA744B7439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534882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2AB93F-D037-4CCB-8B21-F2F48F4AA78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4F5F613-CCBA-40B2-B2E2-8537C79A806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9D08B1D-4D0F-4632-B2CC-189A95048E8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AE51300-EA7D-4A03-B30C-EE3D97655BBF}"/>
              </a:ext>
            </a:extLst>
          </p:cNvPr>
          <p:cNvSpPr>
            <a:spLocks noGrp="1"/>
          </p:cNvSpPr>
          <p:nvPr>
            <p:ph type="dt" sz="half" idx="10"/>
          </p:nvPr>
        </p:nvSpPr>
        <p:spPr/>
        <p:txBody>
          <a:bodyPr/>
          <a:lstStyle/>
          <a:p>
            <a:fld id="{B9E8D4D1-00C4-4E8E-99A5-8D1DF5379DBE}" type="datetimeFigureOut">
              <a:rPr lang="nl-NL" smtClean="0"/>
              <a:t>27-9-2022</a:t>
            </a:fld>
            <a:endParaRPr lang="nl-NL"/>
          </a:p>
        </p:txBody>
      </p:sp>
      <p:sp>
        <p:nvSpPr>
          <p:cNvPr id="6" name="Tijdelijke aanduiding voor voettekst 5">
            <a:extLst>
              <a:ext uri="{FF2B5EF4-FFF2-40B4-BE49-F238E27FC236}">
                <a16:creationId xmlns:a16="http://schemas.microsoft.com/office/drawing/2014/main" id="{5D438FE8-C55B-4E7D-820A-04DB0D9FBFB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23F88EC-826B-45A7-BCC1-8FF2569B35A8}"/>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83634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6FDB4A-0726-418D-AC69-D0382940D38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C7A7694-8529-4E68-B4C2-04052E31FA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56FB180-AFE4-4D00-A208-D87655B567B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FB310F7-6ED9-4016-BDEF-02F3CDCF28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D454CAF-1BDC-49F9-9A71-37EC6D1120D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7CB9E7B-CA38-4CF5-B792-B9B9AD1D385B}"/>
              </a:ext>
            </a:extLst>
          </p:cNvPr>
          <p:cNvSpPr>
            <a:spLocks noGrp="1"/>
          </p:cNvSpPr>
          <p:nvPr>
            <p:ph type="dt" sz="half" idx="10"/>
          </p:nvPr>
        </p:nvSpPr>
        <p:spPr/>
        <p:txBody>
          <a:bodyPr/>
          <a:lstStyle/>
          <a:p>
            <a:fld id="{B9E8D4D1-00C4-4E8E-99A5-8D1DF5379DBE}" type="datetimeFigureOut">
              <a:rPr lang="nl-NL" smtClean="0"/>
              <a:t>27-9-2022</a:t>
            </a:fld>
            <a:endParaRPr lang="nl-NL"/>
          </a:p>
        </p:txBody>
      </p:sp>
      <p:sp>
        <p:nvSpPr>
          <p:cNvPr id="8" name="Tijdelijke aanduiding voor voettekst 7">
            <a:extLst>
              <a:ext uri="{FF2B5EF4-FFF2-40B4-BE49-F238E27FC236}">
                <a16:creationId xmlns:a16="http://schemas.microsoft.com/office/drawing/2014/main" id="{337B29A3-3C01-4965-B6F9-6264E15F601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0B58FCE-5190-4C2C-8297-252D9C3D27C5}"/>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876800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77D59E-AD22-4185-BBE5-357BA5A1D77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07E239D-5E0C-449F-81DF-D7DBEFCB6E9B}"/>
              </a:ext>
            </a:extLst>
          </p:cNvPr>
          <p:cNvSpPr>
            <a:spLocks noGrp="1"/>
          </p:cNvSpPr>
          <p:nvPr>
            <p:ph type="dt" sz="half" idx="10"/>
          </p:nvPr>
        </p:nvSpPr>
        <p:spPr/>
        <p:txBody>
          <a:bodyPr/>
          <a:lstStyle/>
          <a:p>
            <a:fld id="{B9E8D4D1-00C4-4E8E-99A5-8D1DF5379DBE}" type="datetimeFigureOut">
              <a:rPr lang="nl-NL" smtClean="0"/>
              <a:t>27-9-2022</a:t>
            </a:fld>
            <a:endParaRPr lang="nl-NL"/>
          </a:p>
        </p:txBody>
      </p:sp>
      <p:sp>
        <p:nvSpPr>
          <p:cNvPr id="4" name="Tijdelijke aanduiding voor voettekst 3">
            <a:extLst>
              <a:ext uri="{FF2B5EF4-FFF2-40B4-BE49-F238E27FC236}">
                <a16:creationId xmlns:a16="http://schemas.microsoft.com/office/drawing/2014/main" id="{8899C400-FC30-49B8-BAD9-C9B20D88B6E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4C94181-7815-4425-9624-A810A606F7C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400100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418D205-BD52-4479-8D7B-5B94BF970562}"/>
              </a:ext>
            </a:extLst>
          </p:cNvPr>
          <p:cNvSpPr>
            <a:spLocks noGrp="1"/>
          </p:cNvSpPr>
          <p:nvPr>
            <p:ph type="dt" sz="half" idx="10"/>
          </p:nvPr>
        </p:nvSpPr>
        <p:spPr/>
        <p:txBody>
          <a:bodyPr/>
          <a:lstStyle/>
          <a:p>
            <a:fld id="{B9E8D4D1-00C4-4E8E-99A5-8D1DF5379DBE}" type="datetimeFigureOut">
              <a:rPr lang="nl-NL" smtClean="0"/>
              <a:t>27-9-2022</a:t>
            </a:fld>
            <a:endParaRPr lang="nl-NL"/>
          </a:p>
        </p:txBody>
      </p:sp>
      <p:sp>
        <p:nvSpPr>
          <p:cNvPr id="3" name="Tijdelijke aanduiding voor voettekst 2">
            <a:extLst>
              <a:ext uri="{FF2B5EF4-FFF2-40B4-BE49-F238E27FC236}">
                <a16:creationId xmlns:a16="http://schemas.microsoft.com/office/drawing/2014/main" id="{1BB03264-8772-4C87-9873-46A5C58D798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0D3F510-7A1C-4D3A-9ACC-357B3B4FB1A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3461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FA6BB1-BA56-4F7E-B5AC-FFAD68F2AB3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6738D1A-8E36-4D4A-9AFD-A3796AEC9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4CD43AE-05A6-4D80-8524-F4B0D46927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EF1BEB8-B227-4DC2-88BD-9C784972DD2E}"/>
              </a:ext>
            </a:extLst>
          </p:cNvPr>
          <p:cNvSpPr>
            <a:spLocks noGrp="1"/>
          </p:cNvSpPr>
          <p:nvPr>
            <p:ph type="dt" sz="half" idx="10"/>
          </p:nvPr>
        </p:nvSpPr>
        <p:spPr/>
        <p:txBody>
          <a:bodyPr/>
          <a:lstStyle/>
          <a:p>
            <a:fld id="{B9E8D4D1-00C4-4E8E-99A5-8D1DF5379DBE}" type="datetimeFigureOut">
              <a:rPr lang="nl-NL" smtClean="0"/>
              <a:t>27-9-2022</a:t>
            </a:fld>
            <a:endParaRPr lang="nl-NL"/>
          </a:p>
        </p:txBody>
      </p:sp>
      <p:sp>
        <p:nvSpPr>
          <p:cNvPr id="6" name="Tijdelijke aanduiding voor voettekst 5">
            <a:extLst>
              <a:ext uri="{FF2B5EF4-FFF2-40B4-BE49-F238E27FC236}">
                <a16:creationId xmlns:a16="http://schemas.microsoft.com/office/drawing/2014/main" id="{29CBC929-F245-4389-9B94-033123B2E62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B2DDE71-26EB-4B01-83B5-AD76F289666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277947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F891FD-1294-4E40-A4FA-045E310423E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5C01C26-C661-4F67-B009-34A685856D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63F6712-826C-49AC-9801-0CE31E43C7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B48CC51-7422-46FC-A8DC-0AE2255F3573}"/>
              </a:ext>
            </a:extLst>
          </p:cNvPr>
          <p:cNvSpPr>
            <a:spLocks noGrp="1"/>
          </p:cNvSpPr>
          <p:nvPr>
            <p:ph type="dt" sz="half" idx="10"/>
          </p:nvPr>
        </p:nvSpPr>
        <p:spPr/>
        <p:txBody>
          <a:bodyPr/>
          <a:lstStyle/>
          <a:p>
            <a:fld id="{B9E8D4D1-00C4-4E8E-99A5-8D1DF5379DBE}" type="datetimeFigureOut">
              <a:rPr lang="nl-NL" smtClean="0"/>
              <a:t>27-9-2022</a:t>
            </a:fld>
            <a:endParaRPr lang="nl-NL"/>
          </a:p>
        </p:txBody>
      </p:sp>
      <p:sp>
        <p:nvSpPr>
          <p:cNvPr id="6" name="Tijdelijke aanduiding voor voettekst 5">
            <a:extLst>
              <a:ext uri="{FF2B5EF4-FFF2-40B4-BE49-F238E27FC236}">
                <a16:creationId xmlns:a16="http://schemas.microsoft.com/office/drawing/2014/main" id="{7857513D-3F4D-4775-8EE5-7110300ECA1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7F1DF89-CDC4-4602-8256-373B2C0A3D22}"/>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5600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27-9-2022</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400" dirty="0">
                <a:solidFill>
                  <a:srgbClr val="B8A1FF"/>
                </a:solidFill>
                <a:latin typeface="Arial" panose="020B0604020202020204" pitchFamily="34" charset="0"/>
                <a:cs typeface="Arial" panose="020B0604020202020204" pitchFamily="34" charset="0"/>
              </a:rPr>
              <a:t>Plan van Aanpak H6 en H7</a:t>
            </a: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1773362" y="1727561"/>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800" b="1" dirty="0">
                <a:solidFill>
                  <a:srgbClr val="000644"/>
                </a:solidFill>
                <a:latin typeface="Arial" panose="020B0604020202020204" pitchFamily="34" charset="0"/>
                <a:cs typeface="Arial" panose="020B0604020202020204" pitchFamily="34" charset="0"/>
              </a:rPr>
              <a:t>Begrippen:</a:t>
            </a:r>
          </a:p>
          <a:p>
            <a:r>
              <a:rPr lang="nl-NL" sz="1800" b="1" dirty="0">
                <a:solidFill>
                  <a:srgbClr val="000644"/>
                </a:solidFill>
                <a:latin typeface="Arial" panose="020B0604020202020204" pitchFamily="34" charset="0"/>
                <a:cs typeface="Arial" panose="020B0604020202020204" pitchFamily="34" charset="0"/>
              </a:rPr>
              <a:t>Tussenresultaten</a:t>
            </a:r>
          </a:p>
          <a:p>
            <a:r>
              <a:rPr lang="nl-NL" sz="1800" b="1" dirty="0">
                <a:solidFill>
                  <a:srgbClr val="000644"/>
                </a:solidFill>
                <a:latin typeface="Arial" panose="020B0604020202020204" pitchFamily="34" charset="0"/>
                <a:cs typeface="Arial" panose="020B0604020202020204" pitchFamily="34" charset="0"/>
              </a:rPr>
              <a:t>Projectresultaat</a:t>
            </a:r>
          </a:p>
          <a:p>
            <a:r>
              <a:rPr lang="nl-NL" sz="1800" b="1" dirty="0">
                <a:solidFill>
                  <a:srgbClr val="000644"/>
                </a:solidFill>
                <a:latin typeface="Arial" panose="020B0604020202020204" pitchFamily="34" charset="0"/>
                <a:cs typeface="Arial" panose="020B0604020202020204" pitchFamily="34" charset="0"/>
              </a:rPr>
              <a:t>Kwaliteitsbewaking</a:t>
            </a:r>
          </a:p>
          <a:p>
            <a:r>
              <a:rPr lang="nl-NL" sz="1800" b="1" dirty="0">
                <a:solidFill>
                  <a:srgbClr val="000644"/>
                </a:solidFill>
                <a:latin typeface="Arial" panose="020B0604020202020204" pitchFamily="34" charset="0"/>
                <a:cs typeface="Arial" panose="020B0604020202020204" pitchFamily="34" charset="0"/>
              </a:rPr>
              <a:t>GOTIK-methode</a:t>
            </a:r>
          </a:p>
          <a:p>
            <a:pPr marL="0" indent="0">
              <a:buFont typeface="Arial" charset="0"/>
              <a:buNone/>
            </a:pPr>
            <a:endParaRPr lang="nl-NL" sz="1800" b="1" dirty="0">
              <a:solidFill>
                <a:srgbClr val="000644"/>
              </a:solidFill>
              <a:latin typeface="Arial" panose="020B0604020202020204" pitchFamily="34" charset="0"/>
              <a:cs typeface="Arial" panose="020B0604020202020204" pitchFamily="34" charset="0"/>
            </a:endParaRPr>
          </a:p>
          <a:p>
            <a:pPr marL="0" indent="0">
              <a:buFont typeface="Arial" charset="0"/>
              <a:buNone/>
            </a:pPr>
            <a:endParaRPr lang="nl-NL" sz="1800" b="1" dirty="0">
              <a:solidFill>
                <a:srgbClr val="000644"/>
              </a:solidFill>
              <a:latin typeface="Arial" panose="020B0604020202020204" pitchFamily="34" charset="0"/>
              <a:cs typeface="Arial" panose="020B0604020202020204" pitchFamily="34" charset="0"/>
            </a:endParaRPr>
          </a:p>
          <a:p>
            <a:pPr marL="0" indent="0">
              <a:buFont typeface="Arial" charset="0"/>
              <a:buNone/>
            </a:pPr>
            <a:endParaRPr lang="nl-NL" sz="1800" b="1" dirty="0">
              <a:solidFill>
                <a:srgbClr val="000644"/>
              </a:solidFill>
              <a:latin typeface="Arial" panose="020B0604020202020204" pitchFamily="34" charset="0"/>
              <a:cs typeface="Arial" panose="020B0604020202020204" pitchFamily="34" charset="0"/>
            </a:endParaRPr>
          </a:p>
          <a:p>
            <a:pPr>
              <a:buFontTx/>
              <a:buChar char="-"/>
            </a:pPr>
            <a:endParaRPr lang="nl-NL" sz="1800" b="1" dirty="0">
              <a:solidFill>
                <a:srgbClr val="000644"/>
              </a:solidFill>
              <a:latin typeface="Arial" panose="020B0604020202020204" pitchFamily="34" charset="0"/>
              <a:cs typeface="Arial" panose="020B0604020202020204" pitchFamily="34" charset="0"/>
            </a:endParaRP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2785027031"/>
              </p:ext>
            </p:extLst>
          </p:nvPr>
        </p:nvGraphicFramePr>
        <p:xfrm>
          <a:off x="2032961" y="616152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1" kern="1200" dirty="0">
                          <a:solidFill>
                            <a:schemeClr val="bg1">
                              <a:lumMod val="85000"/>
                            </a:schemeClr>
                          </a:solidFill>
                        </a:rPr>
                        <a:t>Week 1</a:t>
                      </a:r>
                      <a:endParaRPr lang="nl-NL" sz="1200" b="1" kern="1200" dirty="0">
                        <a:solidFill>
                          <a:schemeClr val="bg1">
                            <a:lumMod val="85000"/>
                          </a:schemeClr>
                        </a:solidFill>
                        <a:latin typeface="+mn-lt"/>
                        <a:ea typeface="+mn-ea"/>
                        <a:cs typeface="+mn-cs"/>
                      </a:endParaRPr>
                    </a:p>
                  </a:txBody>
                  <a:tcPr anchor="ctr"/>
                </a:tc>
                <a:tc>
                  <a:txBody>
                    <a:bodyPr/>
                    <a:lstStyle/>
                    <a:p>
                      <a:pPr marL="0" algn="ctr" defTabSz="914400" rtl="0" eaLnBrk="1" latinLnBrk="0" hangingPunct="1"/>
                      <a:r>
                        <a:rPr lang="nl-NL" sz="1200" b="1" kern="1200" dirty="0">
                          <a:solidFill>
                            <a:schemeClr val="bg1">
                              <a:lumMod val="85000"/>
                            </a:schemeClr>
                          </a:solidFill>
                        </a:rPr>
                        <a:t>Week 2</a:t>
                      </a:r>
                      <a:endParaRPr lang="nl-NL" sz="1200" b="1" kern="1200" dirty="0">
                        <a:solidFill>
                          <a:schemeClr val="bg1">
                            <a:lumMod val="85000"/>
                          </a:schemeClr>
                        </a:solidFill>
                        <a:latin typeface="+mn-lt"/>
                        <a:ea typeface="+mn-ea"/>
                        <a:cs typeface="+mn-cs"/>
                      </a:endParaRPr>
                    </a:p>
                  </a:txBody>
                  <a:tcPr anchor="ctr"/>
                </a:tc>
                <a:tc>
                  <a:txBody>
                    <a:bodyPr/>
                    <a:lstStyle/>
                    <a:p>
                      <a:pPr algn="ctr"/>
                      <a:r>
                        <a:rPr lang="nl-NL" sz="1200" b="1" kern="1200" dirty="0">
                          <a:solidFill>
                            <a:schemeClr val="tx1"/>
                          </a:solidFill>
                        </a:rPr>
                        <a:t>Week 3</a:t>
                      </a:r>
                      <a:endParaRPr lang="nl-NL" sz="1200" b="1" kern="1200" dirty="0">
                        <a:solidFill>
                          <a:schemeClr val="tx1"/>
                        </a:solidFill>
                        <a:latin typeface="+mn-lt"/>
                        <a:ea typeface="+mn-ea"/>
                        <a:cs typeface="+mn-cs"/>
                      </a:endParaRPr>
                    </a:p>
                  </a:txBody>
                  <a:tcPr anchor="ctr"/>
                </a:tc>
                <a:tc>
                  <a:txBody>
                    <a:bodyPr/>
                    <a:lstStyle/>
                    <a:p>
                      <a:pPr algn="ctr"/>
                      <a:r>
                        <a:rPr lang="nl-NL" sz="1200" b="1" kern="1200" dirty="0">
                          <a:solidFill>
                            <a:schemeClr val="bg1">
                              <a:lumMod val="85000"/>
                            </a:schemeClr>
                          </a:solidFill>
                        </a:rPr>
                        <a:t>Week 4</a:t>
                      </a:r>
                      <a:endParaRPr lang="nl-NL" sz="1200" b="1" kern="1200" dirty="0">
                        <a:solidFill>
                          <a:schemeClr val="bg1">
                            <a:lumMod val="85000"/>
                          </a:schemeClr>
                        </a:solidFill>
                        <a:latin typeface="+mn-lt"/>
                        <a:ea typeface="+mn-ea"/>
                        <a:cs typeface="+mn-cs"/>
                      </a:endParaRPr>
                    </a:p>
                  </a:txBody>
                  <a:tcPr anchor="ctr"/>
                </a:tc>
                <a:tc>
                  <a:txBody>
                    <a:bodyPr/>
                    <a:lstStyle/>
                    <a:p>
                      <a:pPr algn="ctr"/>
                      <a:r>
                        <a:rPr lang="nl-NL" sz="1200" b="0" kern="1200" dirty="0">
                          <a:solidFill>
                            <a:schemeClr val="bg1">
                              <a:lumMod val="75000"/>
                            </a:schemeClr>
                          </a:solidFill>
                        </a:rPr>
                        <a:t>Week 5</a:t>
                      </a:r>
                      <a:endParaRPr lang="nl-NL" sz="1200" b="0" kern="1200" dirty="0">
                        <a:solidFill>
                          <a:schemeClr val="bg1">
                            <a:lumMod val="75000"/>
                          </a:schemeClr>
                        </a:solidFill>
                        <a:latin typeface="+mn-lt"/>
                        <a:ea typeface="+mn-ea"/>
                        <a:cs typeface="+mn-cs"/>
                      </a:endParaRPr>
                    </a:p>
                  </a:txBody>
                  <a:tcPr anchor="ctr"/>
                </a:tc>
                <a:tc>
                  <a:txBody>
                    <a:bodyPr/>
                    <a:lstStyle/>
                    <a:p>
                      <a:pPr algn="ctr"/>
                      <a:r>
                        <a:rPr lang="nl-NL" sz="1200" b="1" dirty="0">
                          <a:solidFill>
                            <a:schemeClr val="bg1">
                              <a:lumMod val="85000"/>
                            </a:schemeClr>
                          </a:solidFill>
                        </a:rPr>
                        <a:t>Week 6</a:t>
                      </a:r>
                    </a:p>
                  </a:txBody>
                  <a:tcPr anchor="ctr"/>
                </a:tc>
                <a:tc>
                  <a:txBody>
                    <a:bodyPr/>
                    <a:lstStyle/>
                    <a:p>
                      <a:pPr algn="ctr"/>
                      <a:r>
                        <a:rPr lang="nl-NL" sz="1200" dirty="0">
                          <a:solidFill>
                            <a:schemeClr val="bg1">
                              <a:lumMod val="85000"/>
                            </a:schemeClr>
                          </a:solidFill>
                        </a:rPr>
                        <a:t>Week 7</a:t>
                      </a:r>
                    </a:p>
                  </a:txBody>
                  <a:tcPr anchor="ctr"/>
                </a:tc>
                <a:tc>
                  <a:txBody>
                    <a:bodyPr/>
                    <a:lstStyle/>
                    <a:p>
                      <a:pPr algn="ctr"/>
                      <a:r>
                        <a:rPr lang="nl-NL" sz="1200" dirty="0">
                          <a:solidFill>
                            <a:schemeClr val="bg1">
                              <a:lumMod val="85000"/>
                            </a:schemeClr>
                          </a:solidFill>
                        </a:rPr>
                        <a:t>Week 8</a:t>
                      </a:r>
                    </a:p>
                  </a:txBody>
                  <a:tcPr anchor="ctr"/>
                </a:tc>
                <a:tc>
                  <a:txBody>
                    <a:bodyPr/>
                    <a:lstStyle/>
                    <a:p>
                      <a:pPr algn="ctr"/>
                      <a:r>
                        <a:rPr lang="nl-NL" sz="1200" dirty="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6112"/>
          <a:stretch/>
        </p:blipFill>
        <p:spPr>
          <a:xfrm>
            <a:off x="838200" y="1727561"/>
            <a:ext cx="836782" cy="701959"/>
          </a:xfrm>
          <a:prstGeom prst="rect">
            <a:avLst/>
          </a:prstGeom>
        </p:spPr>
      </p:pic>
      <p:pic>
        <p:nvPicPr>
          <p:cNvPr id="8" name="Afbeelding 7">
            <a:extLst>
              <a:ext uri="{FF2B5EF4-FFF2-40B4-BE49-F238E27FC236}">
                <a16:creationId xmlns:a16="http://schemas.microsoft.com/office/drawing/2014/main" id="{BD89C826-1CCB-42CB-B51C-EF919B67740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10" name="Afbeelding 9">
            <a:extLst>
              <a:ext uri="{FF2B5EF4-FFF2-40B4-BE49-F238E27FC236}">
                <a16:creationId xmlns:a16="http://schemas.microsoft.com/office/drawing/2014/main" id="{C428977F-8D2E-43A9-A7BF-8CBFBC46CBF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
        <p:nvSpPr>
          <p:cNvPr id="11" name="Tijdelijke aanduiding voor inhoud 5">
            <a:extLst>
              <a:ext uri="{FF2B5EF4-FFF2-40B4-BE49-F238E27FC236}">
                <a16:creationId xmlns:a16="http://schemas.microsoft.com/office/drawing/2014/main" id="{5EE0F054-A7F1-4A05-967D-E5A1727AF1BE}"/>
              </a:ext>
            </a:extLst>
          </p:cNvPr>
          <p:cNvSpPr txBox="1">
            <a:spLocks/>
          </p:cNvSpPr>
          <p:nvPr/>
        </p:nvSpPr>
        <p:spPr>
          <a:xfrm>
            <a:off x="8733347" y="1736252"/>
            <a:ext cx="2562138" cy="21562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400" b="1" dirty="0"/>
              <a:t>IBS Thema</a:t>
            </a:r>
          </a:p>
          <a:p>
            <a:pPr>
              <a:buFont typeface="Wingdings" panose="05000000000000000000" pitchFamily="2" charset="2"/>
              <a:buChar char="ü"/>
            </a:pPr>
            <a:r>
              <a:rPr lang="nl-NL" sz="1400" b="1" dirty="0"/>
              <a:t>Projectmanagement</a:t>
            </a:r>
          </a:p>
          <a:p>
            <a:pPr>
              <a:buFont typeface="Wingdings" panose="05000000000000000000" pitchFamily="2" charset="2"/>
              <a:buChar char="ü"/>
            </a:pPr>
            <a:r>
              <a:rPr lang="nl-NL" sz="1400" b="1" dirty="0"/>
              <a:t>Samenwerken</a:t>
            </a:r>
          </a:p>
        </p:txBody>
      </p:sp>
      <p:sp>
        <p:nvSpPr>
          <p:cNvPr id="12" name="Tijdelijke aanduiding voor inhoud 5">
            <a:extLst>
              <a:ext uri="{FF2B5EF4-FFF2-40B4-BE49-F238E27FC236}">
                <a16:creationId xmlns:a16="http://schemas.microsoft.com/office/drawing/2014/main" id="{F7D7D343-C446-4269-9CDA-8F6FACD7F614}"/>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400" b="1" dirty="0"/>
              <a:t>IBS Toetsing</a:t>
            </a:r>
          </a:p>
          <a:p>
            <a:pPr>
              <a:buFont typeface="Wingdings" panose="05000000000000000000" pitchFamily="2" charset="2"/>
              <a:buChar char="ü"/>
            </a:pPr>
            <a:r>
              <a:rPr lang="nl-NL" sz="1400" dirty="0"/>
              <a:t>Kennistoets</a:t>
            </a:r>
          </a:p>
          <a:p>
            <a:pPr>
              <a:buFont typeface="Wingdings" panose="05000000000000000000" pitchFamily="2" charset="2"/>
              <a:buChar char="ü"/>
            </a:pPr>
            <a:r>
              <a:rPr lang="nl-NL" sz="1400" dirty="0"/>
              <a:t>Verhalencafé</a:t>
            </a:r>
          </a:p>
          <a:p>
            <a:pPr>
              <a:buFont typeface="Wingdings" panose="05000000000000000000" pitchFamily="2" charset="2"/>
              <a:buChar char="q"/>
            </a:pPr>
            <a:r>
              <a:rPr lang="nl-NL" sz="1400" dirty="0">
                <a:solidFill>
                  <a:schemeClr val="bg1">
                    <a:lumMod val="85000"/>
                  </a:schemeClr>
                </a:solidFill>
              </a:rPr>
              <a:t>Presentatie </a:t>
            </a:r>
          </a:p>
        </p:txBody>
      </p:sp>
    </p:spTree>
    <p:extLst>
      <p:ext uri="{BB962C8B-B14F-4D97-AF65-F5344CB8AC3E}">
        <p14:creationId xmlns:p14="http://schemas.microsoft.com/office/powerpoint/2010/main" val="1914404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D3A8683B-CB11-0C31-D9BA-A4AD3C77ADA9}"/>
              </a:ext>
            </a:extLst>
          </p:cNvPr>
          <p:cNvSpPr>
            <a:spLocks noGrp="1"/>
          </p:cNvSpPr>
          <p:nvPr>
            <p:ph type="title"/>
          </p:nvPr>
        </p:nvSpPr>
        <p:spPr>
          <a:xfrm>
            <a:off x="643467" y="321734"/>
            <a:ext cx="10905066" cy="1135737"/>
          </a:xfrm>
        </p:spPr>
        <p:txBody>
          <a:bodyPr vert="horz" lIns="91440" tIns="45720" rIns="91440" bIns="45720" rtlCol="0" anchor="ctr">
            <a:normAutofit/>
          </a:bodyPr>
          <a:lstStyle/>
          <a:p>
            <a:r>
              <a:rPr lang="en-US" sz="3600" b="1" kern="1200" dirty="0">
                <a:solidFill>
                  <a:schemeClr val="tx1"/>
                </a:solidFill>
                <a:latin typeface="+mj-lt"/>
                <a:ea typeface="+mj-ea"/>
                <a:cs typeface="+mj-cs"/>
              </a:rPr>
              <a:t>Maar </a:t>
            </a:r>
            <a:r>
              <a:rPr lang="en-US" sz="3600" b="1" kern="1200" dirty="0" err="1">
                <a:solidFill>
                  <a:schemeClr val="tx1"/>
                </a:solidFill>
                <a:latin typeface="+mj-lt"/>
                <a:ea typeface="+mj-ea"/>
                <a:cs typeface="+mj-cs"/>
              </a:rPr>
              <a:t>eerst</a:t>
            </a:r>
            <a:r>
              <a:rPr lang="en-US" sz="3600" b="1" kern="1200" dirty="0">
                <a:solidFill>
                  <a:schemeClr val="tx1"/>
                </a:solidFill>
                <a:latin typeface="+mj-lt"/>
                <a:ea typeface="+mj-ea"/>
                <a:cs typeface="+mj-cs"/>
              </a:rPr>
              <a:t>: </a:t>
            </a:r>
            <a:r>
              <a:rPr lang="en-US" sz="3600" b="1" kern="1200" dirty="0" err="1">
                <a:solidFill>
                  <a:schemeClr val="tx1"/>
                </a:solidFill>
                <a:latin typeface="+mj-lt"/>
                <a:ea typeface="+mj-ea"/>
                <a:cs typeface="+mj-cs"/>
              </a:rPr>
              <a:t>Tussenstand</a:t>
            </a:r>
            <a:r>
              <a:rPr lang="en-US" sz="3600" b="1" kern="1200" dirty="0">
                <a:solidFill>
                  <a:schemeClr val="tx1"/>
                </a:solidFill>
                <a:latin typeface="+mj-lt"/>
                <a:ea typeface="+mj-ea"/>
                <a:cs typeface="+mj-cs"/>
              </a:rPr>
              <a:t>, Kahoot </a:t>
            </a:r>
            <a:r>
              <a:rPr lang="en-US" sz="3600" b="1" kern="1200" dirty="0" err="1">
                <a:solidFill>
                  <a:schemeClr val="tx1"/>
                </a:solidFill>
                <a:latin typeface="+mj-lt"/>
                <a:ea typeface="+mj-ea"/>
                <a:cs typeface="+mj-cs"/>
              </a:rPr>
              <a:t>en</a:t>
            </a:r>
            <a:r>
              <a:rPr lang="en-US" sz="3600" b="1" kern="1200" dirty="0">
                <a:solidFill>
                  <a:schemeClr val="tx1"/>
                </a:solidFill>
                <a:latin typeface="+mj-lt"/>
                <a:ea typeface="+mj-ea"/>
                <a:cs typeface="+mj-cs"/>
              </a:rPr>
              <a:t> </a:t>
            </a:r>
            <a:r>
              <a:rPr lang="en-US" sz="3600" b="1" kern="1200" dirty="0" err="1">
                <a:solidFill>
                  <a:schemeClr val="tx1"/>
                </a:solidFill>
                <a:latin typeface="+mj-lt"/>
                <a:ea typeface="+mj-ea"/>
                <a:cs typeface="+mj-cs"/>
              </a:rPr>
              <a:t>herhaling</a:t>
            </a:r>
            <a:r>
              <a:rPr lang="en-US" sz="3600" b="1" kern="1200" dirty="0">
                <a:solidFill>
                  <a:schemeClr val="tx1"/>
                </a:solidFill>
                <a:latin typeface="+mj-lt"/>
                <a:ea typeface="+mj-ea"/>
                <a:cs typeface="+mj-cs"/>
              </a:rPr>
              <a:t> </a:t>
            </a:r>
            <a:r>
              <a:rPr lang="en-US" sz="3600" b="1" kern="1200" dirty="0" err="1">
                <a:solidFill>
                  <a:schemeClr val="tx1"/>
                </a:solidFill>
                <a:latin typeface="+mj-lt"/>
                <a:ea typeface="+mj-ea"/>
                <a:cs typeface="+mj-cs"/>
              </a:rPr>
              <a:t>hoofdstuk</a:t>
            </a:r>
            <a:r>
              <a:rPr lang="en-US" sz="3600" b="1" kern="1200" dirty="0">
                <a:solidFill>
                  <a:schemeClr val="tx1"/>
                </a:solidFill>
                <a:latin typeface="+mj-lt"/>
                <a:ea typeface="+mj-ea"/>
                <a:cs typeface="+mj-cs"/>
              </a:rPr>
              <a:t> 4 </a:t>
            </a:r>
            <a:r>
              <a:rPr lang="en-US" sz="3600" b="1" kern="1200" dirty="0" err="1">
                <a:solidFill>
                  <a:schemeClr val="tx1"/>
                </a:solidFill>
                <a:latin typeface="+mj-lt"/>
                <a:ea typeface="+mj-ea"/>
                <a:cs typeface="+mj-cs"/>
              </a:rPr>
              <a:t>en</a:t>
            </a:r>
            <a:r>
              <a:rPr lang="en-US" sz="3600" b="1" kern="1200" dirty="0">
                <a:solidFill>
                  <a:schemeClr val="tx1"/>
                </a:solidFill>
                <a:latin typeface="+mj-lt"/>
                <a:ea typeface="+mj-ea"/>
                <a:cs typeface="+mj-cs"/>
              </a:rPr>
              <a:t> 5</a:t>
            </a:r>
          </a:p>
        </p:txBody>
      </p:sp>
      <p:sp>
        <p:nvSpPr>
          <p:cNvPr id="7" name="Tekstvak 6">
            <a:extLst>
              <a:ext uri="{FF2B5EF4-FFF2-40B4-BE49-F238E27FC236}">
                <a16:creationId xmlns:a16="http://schemas.microsoft.com/office/drawing/2014/main" id="{6349FE23-EFCB-B519-4A50-AE6EE7355D94}"/>
              </a:ext>
            </a:extLst>
          </p:cNvPr>
          <p:cNvSpPr txBox="1"/>
          <p:nvPr/>
        </p:nvSpPr>
        <p:spPr>
          <a:xfrm>
            <a:off x="643467" y="1457471"/>
            <a:ext cx="4008384" cy="4393982"/>
          </a:xfrm>
          <a:prstGeom prst="rect">
            <a:avLst/>
          </a:prstGeom>
        </p:spPr>
        <p:txBody>
          <a:bodyPr vert="horz" lIns="91440" tIns="45720" rIns="91440" bIns="45720" rtlCol="0">
            <a:normAutofit fontScale="92500" lnSpcReduction="20000"/>
          </a:bodyPr>
          <a:lstStyle/>
          <a:p>
            <a:pPr>
              <a:lnSpc>
                <a:spcPct val="90000"/>
              </a:lnSpc>
              <a:spcAft>
                <a:spcPts val="600"/>
              </a:spcAft>
            </a:pPr>
            <a:r>
              <a:rPr lang="en-US" sz="2000" b="1" dirty="0"/>
              <a:t>Kahoot: </a:t>
            </a:r>
          </a:p>
          <a:p>
            <a:pPr>
              <a:lnSpc>
                <a:spcPct val="90000"/>
              </a:lnSpc>
              <a:spcAft>
                <a:spcPts val="600"/>
              </a:spcAft>
            </a:pPr>
            <a:r>
              <a:rPr lang="en-US" sz="2000" dirty="0" err="1"/>
              <a:t>Plek</a:t>
            </a:r>
            <a:r>
              <a:rPr lang="en-US" sz="2000" dirty="0"/>
              <a:t> 1 </a:t>
            </a:r>
            <a:r>
              <a:rPr lang="en-US" sz="2000" dirty="0">
                <a:sym typeface="Wingdings" panose="05000000000000000000" pitchFamily="2" charset="2"/>
              </a:rPr>
              <a:t> 5 </a:t>
            </a:r>
            <a:r>
              <a:rPr lang="en-US" sz="2000" dirty="0" err="1">
                <a:sym typeface="Wingdings" panose="05000000000000000000" pitchFamily="2" charset="2"/>
              </a:rPr>
              <a:t>punten</a:t>
            </a:r>
            <a:r>
              <a:rPr lang="en-US" sz="2000" dirty="0">
                <a:sym typeface="Wingdings" panose="05000000000000000000" pitchFamily="2" charset="2"/>
              </a:rPr>
              <a:t>, </a:t>
            </a:r>
            <a:r>
              <a:rPr lang="en-US" sz="2000" dirty="0" err="1">
                <a:sym typeface="Wingdings" panose="05000000000000000000" pitchFamily="2" charset="2"/>
              </a:rPr>
              <a:t>Plek</a:t>
            </a:r>
            <a:r>
              <a:rPr lang="en-US" sz="2000" dirty="0">
                <a:sym typeface="Wingdings" panose="05000000000000000000" pitchFamily="2" charset="2"/>
              </a:rPr>
              <a:t> 2  4,5 </a:t>
            </a:r>
            <a:r>
              <a:rPr lang="en-US" sz="2000" dirty="0" err="1">
                <a:sym typeface="Wingdings" panose="05000000000000000000" pitchFamily="2" charset="2"/>
              </a:rPr>
              <a:t>punten</a:t>
            </a:r>
            <a:r>
              <a:rPr lang="en-US" sz="2000" dirty="0">
                <a:sym typeface="Wingdings" panose="05000000000000000000" pitchFamily="2" charset="2"/>
              </a:rPr>
              <a:t> </a:t>
            </a:r>
            <a:r>
              <a:rPr lang="en-US" sz="2000" dirty="0" err="1">
                <a:sym typeface="Wingdings" panose="05000000000000000000" pitchFamily="2" charset="2"/>
              </a:rPr>
              <a:t>Plek</a:t>
            </a:r>
            <a:r>
              <a:rPr lang="en-US" sz="2000" dirty="0">
                <a:sym typeface="Wingdings" panose="05000000000000000000" pitchFamily="2" charset="2"/>
              </a:rPr>
              <a:t> 3  4 </a:t>
            </a:r>
            <a:r>
              <a:rPr lang="en-US" sz="2000" dirty="0" err="1">
                <a:sym typeface="Wingdings" panose="05000000000000000000" pitchFamily="2" charset="2"/>
              </a:rPr>
              <a:t>punten</a:t>
            </a:r>
            <a:r>
              <a:rPr lang="en-US" sz="2000" dirty="0">
                <a:sym typeface="Wingdings" panose="05000000000000000000" pitchFamily="2" charset="2"/>
              </a:rPr>
              <a:t> </a:t>
            </a:r>
            <a:r>
              <a:rPr lang="en-US" sz="2000" dirty="0" err="1">
                <a:sym typeface="Wingdings" panose="05000000000000000000" pitchFamily="2" charset="2"/>
              </a:rPr>
              <a:t>enzovoort</a:t>
            </a:r>
            <a:r>
              <a:rPr lang="en-US" sz="2000" dirty="0">
                <a:sym typeface="Wingdings" panose="05000000000000000000" pitchFamily="2" charset="2"/>
              </a:rPr>
              <a:t>.</a:t>
            </a:r>
            <a:endParaRPr lang="en-US" sz="2000" dirty="0"/>
          </a:p>
          <a:p>
            <a:pPr>
              <a:lnSpc>
                <a:spcPct val="90000"/>
              </a:lnSpc>
              <a:spcAft>
                <a:spcPts val="600"/>
              </a:spcAft>
            </a:pPr>
            <a:endParaRPr lang="en-US" sz="2000" b="1" dirty="0"/>
          </a:p>
          <a:p>
            <a:pPr>
              <a:lnSpc>
                <a:spcPct val="90000"/>
              </a:lnSpc>
              <a:spcAft>
                <a:spcPts val="600"/>
              </a:spcAft>
            </a:pPr>
            <a:r>
              <a:rPr lang="en-US" sz="2000" b="1" dirty="0" err="1"/>
              <a:t>Hoofdstuk</a:t>
            </a:r>
            <a:r>
              <a:rPr lang="en-US" sz="2000" b="1" dirty="0"/>
              <a:t> 4: </a:t>
            </a:r>
            <a:r>
              <a:rPr lang="en-US" sz="2000" b="1" dirty="0" err="1"/>
              <a:t>Projectactiviteiten</a:t>
            </a:r>
            <a:endParaRPr lang="en-US" sz="2000" b="1" dirty="0"/>
          </a:p>
          <a:p>
            <a:pPr indent="-228600">
              <a:lnSpc>
                <a:spcPct val="90000"/>
              </a:lnSpc>
              <a:spcAft>
                <a:spcPts val="600"/>
              </a:spcAft>
              <a:buFont typeface="Arial" panose="020B0604020202020204" pitchFamily="34" charset="0"/>
              <a:buChar char="•"/>
            </a:pPr>
            <a:r>
              <a:rPr lang="en-US" sz="2000" b="1" dirty="0"/>
              <a:t>Catering</a:t>
            </a:r>
            <a:r>
              <a:rPr lang="en-US" sz="2000" dirty="0"/>
              <a:t> </a:t>
            </a:r>
            <a:r>
              <a:rPr lang="en-US" sz="2000" dirty="0">
                <a:sym typeface="Wingdings" panose="05000000000000000000" pitchFamily="2" charset="2"/>
              </a:rPr>
              <a:t> Wat </a:t>
            </a:r>
            <a:r>
              <a:rPr lang="en-US" sz="2000" dirty="0" err="1">
                <a:sym typeface="Wingdings" panose="05000000000000000000" pitchFamily="2" charset="2"/>
              </a:rPr>
              <a:t>voor</a:t>
            </a:r>
            <a:r>
              <a:rPr lang="en-US" sz="2000" dirty="0">
                <a:sym typeface="Wingdings" panose="05000000000000000000" pitchFamily="2" charset="2"/>
              </a:rPr>
              <a:t> </a:t>
            </a:r>
            <a:r>
              <a:rPr lang="en-US" sz="2000" dirty="0" err="1">
                <a:sym typeface="Wingdings" panose="05000000000000000000" pitchFamily="2" charset="2"/>
              </a:rPr>
              <a:t>voedsel</a:t>
            </a:r>
            <a:r>
              <a:rPr lang="en-US" sz="2000" dirty="0">
                <a:sym typeface="Wingdings" panose="05000000000000000000" pitchFamily="2" charset="2"/>
              </a:rPr>
              <a:t>, </a:t>
            </a:r>
            <a:r>
              <a:rPr lang="en-US" sz="2000" dirty="0" err="1">
                <a:sym typeface="Wingdings" panose="05000000000000000000" pitchFamily="2" charset="2"/>
              </a:rPr>
              <a:t>drinken</a:t>
            </a:r>
            <a:r>
              <a:rPr lang="en-US" sz="2000" dirty="0">
                <a:sym typeface="Wingdings" panose="05000000000000000000" pitchFamily="2" charset="2"/>
              </a:rPr>
              <a:t> </a:t>
            </a:r>
            <a:r>
              <a:rPr lang="en-US" sz="2000" dirty="0" err="1">
                <a:sym typeface="Wingdings" panose="05000000000000000000" pitchFamily="2" charset="2"/>
              </a:rPr>
              <a:t>en</a:t>
            </a:r>
            <a:r>
              <a:rPr lang="en-US" sz="2000" dirty="0">
                <a:sym typeface="Wingdings" panose="05000000000000000000" pitchFamily="2" charset="2"/>
              </a:rPr>
              <a:t> </a:t>
            </a:r>
            <a:r>
              <a:rPr lang="en-US" sz="2000" dirty="0" err="1">
                <a:sym typeface="Wingdings" panose="05000000000000000000" pitchFamily="2" charset="2"/>
              </a:rPr>
              <a:t>wie</a:t>
            </a:r>
            <a:r>
              <a:rPr lang="en-US" sz="2000" dirty="0">
                <a:sym typeface="Wingdings" panose="05000000000000000000" pitchFamily="2" charset="2"/>
              </a:rPr>
              <a:t> </a:t>
            </a:r>
            <a:r>
              <a:rPr lang="en-US" sz="2000" dirty="0" err="1">
                <a:sym typeface="Wingdings" panose="05000000000000000000" pitchFamily="2" charset="2"/>
              </a:rPr>
              <a:t>doet</a:t>
            </a:r>
            <a:r>
              <a:rPr lang="en-US" sz="2000" dirty="0">
                <a:sym typeface="Wingdings" panose="05000000000000000000" pitchFamily="2" charset="2"/>
              </a:rPr>
              <a:t> wat! (</a:t>
            </a:r>
            <a:r>
              <a:rPr lang="en-US" sz="2000" dirty="0" err="1">
                <a:sym typeface="Wingdings" panose="05000000000000000000" pitchFamily="2" charset="2"/>
              </a:rPr>
              <a:t>werk</a:t>
            </a:r>
            <a:r>
              <a:rPr lang="en-US" sz="2000" dirty="0">
                <a:sym typeface="Wingdings" panose="05000000000000000000" pitchFamily="2" charset="2"/>
              </a:rPr>
              <a:t> met </a:t>
            </a:r>
            <a:r>
              <a:rPr lang="en-US" sz="2000" dirty="0" err="1">
                <a:sym typeface="Wingdings" panose="05000000000000000000" pitchFamily="2" charset="2"/>
              </a:rPr>
              <a:t>afbeeldingen</a:t>
            </a:r>
            <a:r>
              <a:rPr lang="en-US" sz="2000" dirty="0">
                <a:sym typeface="Wingdings" panose="05000000000000000000" pitchFamily="2" charset="2"/>
              </a:rPr>
              <a:t>) etc.</a:t>
            </a:r>
          </a:p>
          <a:p>
            <a:pPr indent="-228600">
              <a:lnSpc>
                <a:spcPct val="90000"/>
              </a:lnSpc>
              <a:spcAft>
                <a:spcPts val="600"/>
              </a:spcAft>
              <a:buFont typeface="Arial" panose="020B0604020202020204" pitchFamily="34" charset="0"/>
              <a:buChar char="•"/>
            </a:pPr>
            <a:r>
              <a:rPr lang="en-US" sz="2000" b="1" dirty="0" err="1">
                <a:sym typeface="Wingdings" panose="05000000000000000000" pitchFamily="2" charset="2"/>
              </a:rPr>
              <a:t>Projectleiding</a:t>
            </a:r>
            <a:r>
              <a:rPr lang="en-US" sz="2000" b="1" dirty="0">
                <a:sym typeface="Wingdings" panose="05000000000000000000" pitchFamily="2" charset="2"/>
              </a:rPr>
              <a:t>  </a:t>
            </a:r>
            <a:r>
              <a:rPr lang="en-US" sz="2000" dirty="0">
                <a:sym typeface="Wingdings" panose="05000000000000000000" pitchFamily="2" charset="2"/>
              </a:rPr>
              <a:t>Wie </a:t>
            </a:r>
            <a:r>
              <a:rPr lang="en-US" sz="2000" dirty="0" err="1">
                <a:sym typeface="Wingdings" panose="05000000000000000000" pitchFamily="2" charset="2"/>
              </a:rPr>
              <a:t>doet</a:t>
            </a:r>
            <a:r>
              <a:rPr lang="en-US" sz="2000" dirty="0">
                <a:sym typeface="Wingdings" panose="05000000000000000000" pitchFamily="2" charset="2"/>
              </a:rPr>
              <a:t> </a:t>
            </a:r>
            <a:r>
              <a:rPr lang="en-US" sz="2000" dirty="0" err="1">
                <a:sym typeface="Wingdings" panose="05000000000000000000" pitchFamily="2" charset="2"/>
              </a:rPr>
              <a:t>welke</a:t>
            </a:r>
            <a:r>
              <a:rPr lang="en-US" sz="2000" dirty="0">
                <a:sym typeface="Wingdings" panose="05000000000000000000" pitchFamily="2" charset="2"/>
              </a:rPr>
              <a:t> </a:t>
            </a:r>
            <a:r>
              <a:rPr lang="en-US" sz="2000" dirty="0" err="1">
                <a:sym typeface="Wingdings" panose="05000000000000000000" pitchFamily="2" charset="2"/>
              </a:rPr>
              <a:t>werkgroep</a:t>
            </a:r>
            <a:r>
              <a:rPr lang="en-US" sz="2000" dirty="0">
                <a:sym typeface="Wingdings" panose="05000000000000000000" pitchFamily="2" charset="2"/>
              </a:rPr>
              <a:t> </a:t>
            </a:r>
            <a:r>
              <a:rPr lang="en-US" sz="2000" dirty="0" err="1">
                <a:sym typeface="Wingdings" panose="05000000000000000000" pitchFamily="2" charset="2"/>
              </a:rPr>
              <a:t>beheren</a:t>
            </a:r>
            <a:r>
              <a:rPr lang="en-US" sz="2000" dirty="0">
                <a:sym typeface="Wingdings" panose="05000000000000000000" pitchFamily="2" charset="2"/>
              </a:rPr>
              <a:t> </a:t>
            </a:r>
            <a:r>
              <a:rPr lang="en-US" sz="2000" dirty="0" err="1">
                <a:sym typeface="Wingdings" panose="05000000000000000000" pitchFamily="2" charset="2"/>
              </a:rPr>
              <a:t>en</a:t>
            </a:r>
            <a:r>
              <a:rPr lang="en-US" sz="2000" dirty="0">
                <a:sym typeface="Wingdings" panose="05000000000000000000" pitchFamily="2" charset="2"/>
              </a:rPr>
              <a:t> </a:t>
            </a:r>
            <a:r>
              <a:rPr lang="en-US" sz="2000" dirty="0" err="1">
                <a:sym typeface="Wingdings" panose="05000000000000000000" pitchFamily="2" charset="2"/>
              </a:rPr>
              <a:t>waarom</a:t>
            </a:r>
            <a:r>
              <a:rPr lang="en-US" sz="2000" dirty="0">
                <a:sym typeface="Wingdings" panose="05000000000000000000" pitchFamily="2" charset="2"/>
              </a:rPr>
              <a:t> etc.</a:t>
            </a:r>
          </a:p>
          <a:p>
            <a:pPr indent="-228600">
              <a:lnSpc>
                <a:spcPct val="90000"/>
              </a:lnSpc>
              <a:spcAft>
                <a:spcPts val="600"/>
              </a:spcAft>
              <a:buFont typeface="Arial" panose="020B0604020202020204" pitchFamily="34" charset="0"/>
              <a:buChar char="•"/>
            </a:pPr>
            <a:r>
              <a:rPr lang="en-US" sz="2000" b="1" dirty="0" err="1">
                <a:sym typeface="Wingdings" panose="05000000000000000000" pitchFamily="2" charset="2"/>
              </a:rPr>
              <a:t>Communicatie</a:t>
            </a:r>
            <a:r>
              <a:rPr lang="en-US" sz="2000" b="1" dirty="0">
                <a:sym typeface="Wingdings" panose="05000000000000000000" pitchFamily="2" charset="2"/>
              </a:rPr>
              <a:t>  </a:t>
            </a:r>
            <a:r>
              <a:rPr lang="en-US" sz="2000" dirty="0" err="1">
                <a:sym typeface="Wingdings" panose="05000000000000000000" pitchFamily="2" charset="2"/>
              </a:rPr>
              <a:t>Uitnodiging</a:t>
            </a:r>
            <a:r>
              <a:rPr lang="en-US" sz="2000" dirty="0">
                <a:sym typeface="Wingdings" panose="05000000000000000000" pitchFamily="2" charset="2"/>
              </a:rPr>
              <a:t>, logo </a:t>
            </a:r>
            <a:r>
              <a:rPr lang="en-US" sz="2000" dirty="0" err="1">
                <a:sym typeface="Wingdings" panose="05000000000000000000" pitchFamily="2" charset="2"/>
              </a:rPr>
              <a:t>en</a:t>
            </a:r>
            <a:r>
              <a:rPr lang="en-US" sz="2000" dirty="0">
                <a:sym typeface="Wingdings" panose="05000000000000000000" pitchFamily="2" charset="2"/>
              </a:rPr>
              <a:t> </a:t>
            </a:r>
            <a:r>
              <a:rPr lang="en-US" sz="2000" dirty="0" err="1">
                <a:sym typeface="Wingdings" panose="05000000000000000000" pitchFamily="2" charset="2"/>
              </a:rPr>
              <a:t>afbeeldingen</a:t>
            </a:r>
            <a:r>
              <a:rPr lang="en-US" sz="2000" dirty="0">
                <a:sym typeface="Wingdings" panose="05000000000000000000" pitchFamily="2" charset="2"/>
              </a:rPr>
              <a:t> </a:t>
            </a:r>
            <a:r>
              <a:rPr lang="en-US" sz="2000" dirty="0" err="1">
                <a:sym typeface="Wingdings" panose="05000000000000000000" pitchFamily="2" charset="2"/>
              </a:rPr>
              <a:t>hiervan</a:t>
            </a:r>
            <a:r>
              <a:rPr lang="en-US" sz="2000" dirty="0">
                <a:sym typeface="Wingdings" panose="05000000000000000000" pitchFamily="2" charset="2"/>
              </a:rPr>
              <a:t> etc.</a:t>
            </a:r>
          </a:p>
          <a:p>
            <a:pPr indent="-228600">
              <a:lnSpc>
                <a:spcPct val="90000"/>
              </a:lnSpc>
              <a:spcAft>
                <a:spcPts val="600"/>
              </a:spcAft>
              <a:buFont typeface="Arial" panose="020B0604020202020204" pitchFamily="34" charset="0"/>
              <a:buChar char="•"/>
            </a:pPr>
            <a:r>
              <a:rPr lang="en-US" sz="2000" b="1" dirty="0" err="1">
                <a:sym typeface="Wingdings" panose="05000000000000000000" pitchFamily="2" charset="2"/>
              </a:rPr>
              <a:t>Facilitair</a:t>
            </a:r>
            <a:r>
              <a:rPr lang="en-US" sz="2000" b="1" dirty="0">
                <a:sym typeface="Wingdings" panose="05000000000000000000" pitchFamily="2" charset="2"/>
              </a:rPr>
              <a:t>  </a:t>
            </a:r>
            <a:r>
              <a:rPr lang="en-US" sz="2000" dirty="0" err="1">
                <a:sym typeface="Wingdings" panose="05000000000000000000" pitchFamily="2" charset="2"/>
              </a:rPr>
              <a:t>Plattegronden</a:t>
            </a:r>
            <a:r>
              <a:rPr lang="en-US" sz="2000" dirty="0">
                <a:sym typeface="Wingdings" panose="05000000000000000000" pitchFamily="2" charset="2"/>
              </a:rPr>
              <a:t> met </a:t>
            </a:r>
            <a:r>
              <a:rPr lang="en-US" sz="2000" dirty="0" err="1">
                <a:sym typeface="Wingdings" panose="05000000000000000000" pitchFamily="2" charset="2"/>
              </a:rPr>
              <a:t>invulling</a:t>
            </a:r>
            <a:r>
              <a:rPr lang="en-US" sz="2000" dirty="0">
                <a:sym typeface="Wingdings" panose="05000000000000000000" pitchFamily="2" charset="2"/>
              </a:rPr>
              <a:t>, </a:t>
            </a:r>
            <a:r>
              <a:rPr lang="en-US" sz="2000" dirty="0" err="1">
                <a:sym typeface="Wingdings" panose="05000000000000000000" pitchFamily="2" charset="2"/>
              </a:rPr>
              <a:t>benodigdheden</a:t>
            </a:r>
            <a:r>
              <a:rPr lang="en-US" sz="2000" dirty="0">
                <a:sym typeface="Wingdings" panose="05000000000000000000" pitchFamily="2" charset="2"/>
              </a:rPr>
              <a:t> etc.</a:t>
            </a:r>
          </a:p>
          <a:p>
            <a:pPr indent="-228600">
              <a:lnSpc>
                <a:spcPct val="90000"/>
              </a:lnSpc>
              <a:spcAft>
                <a:spcPts val="600"/>
              </a:spcAft>
              <a:buFont typeface="Arial" panose="020B0604020202020204" pitchFamily="34" charset="0"/>
              <a:buChar char="•"/>
            </a:pPr>
            <a:endParaRPr lang="en-US" sz="2000" b="1" dirty="0">
              <a:sym typeface="Wingdings" panose="05000000000000000000" pitchFamily="2" charset="2"/>
            </a:endParaRPr>
          </a:p>
          <a:p>
            <a:pPr>
              <a:lnSpc>
                <a:spcPct val="90000"/>
              </a:lnSpc>
              <a:spcAft>
                <a:spcPts val="600"/>
              </a:spcAft>
            </a:pPr>
            <a:r>
              <a:rPr lang="en-US" sz="2000" b="1" dirty="0" err="1"/>
              <a:t>Volgende</a:t>
            </a:r>
            <a:r>
              <a:rPr lang="en-US" sz="2000" b="1" dirty="0"/>
              <a:t> </a:t>
            </a:r>
            <a:r>
              <a:rPr lang="en-US" sz="2000" b="1" dirty="0" err="1"/>
              <a:t>dia</a:t>
            </a:r>
            <a:r>
              <a:rPr lang="en-US" sz="2000" b="1" dirty="0"/>
              <a:t>:</a:t>
            </a:r>
          </a:p>
          <a:p>
            <a:pPr indent="-228600">
              <a:lnSpc>
                <a:spcPct val="90000"/>
              </a:lnSpc>
              <a:spcAft>
                <a:spcPts val="600"/>
              </a:spcAft>
              <a:buFont typeface="Arial" panose="020B0604020202020204" pitchFamily="34" charset="0"/>
              <a:buChar char="•"/>
            </a:pPr>
            <a:r>
              <a:rPr lang="en-US" sz="2000" dirty="0" err="1"/>
              <a:t>Projectactiviteiten</a:t>
            </a:r>
            <a:r>
              <a:rPr lang="en-US" sz="2000" dirty="0"/>
              <a:t> in </a:t>
            </a:r>
            <a:r>
              <a:rPr lang="en-US" sz="2000" dirty="0" err="1"/>
              <a:t>welke</a:t>
            </a:r>
            <a:r>
              <a:rPr lang="en-US" sz="2000" dirty="0"/>
              <a:t> </a:t>
            </a:r>
            <a:r>
              <a:rPr lang="en-US" sz="2000" dirty="0" err="1"/>
              <a:t>fase</a:t>
            </a:r>
            <a:endParaRPr lang="en-US" sz="2000" dirty="0"/>
          </a:p>
        </p:txBody>
      </p:sp>
      <p:grpSp>
        <p:nvGrpSpPr>
          <p:cNvPr id="14" name="Group 13">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6" name="Afbeelding 5">
            <a:extLst>
              <a:ext uri="{FF2B5EF4-FFF2-40B4-BE49-F238E27FC236}">
                <a16:creationId xmlns:a16="http://schemas.microsoft.com/office/drawing/2014/main" id="{31D5CEC7-E65A-09A3-D7B1-1389E3348E51}"/>
              </a:ext>
            </a:extLst>
          </p:cNvPr>
          <p:cNvPicPr>
            <a:picLocks noChangeAspect="1"/>
          </p:cNvPicPr>
          <p:nvPr/>
        </p:nvPicPr>
        <p:blipFill>
          <a:blip r:embed="rId2"/>
          <a:stretch>
            <a:fillRect/>
          </a:stretch>
        </p:blipFill>
        <p:spPr>
          <a:xfrm>
            <a:off x="4651853" y="1039449"/>
            <a:ext cx="6896679" cy="5275403"/>
          </a:xfrm>
          <a:prstGeom prst="rect">
            <a:avLst/>
          </a:prstGeom>
        </p:spPr>
      </p:pic>
      <p:grpSp>
        <p:nvGrpSpPr>
          <p:cNvPr id="18" name="Group 17">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9" name="Rectangle 18">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657044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FF0EDB-B0D9-C193-C61F-2E976A5A596B}"/>
              </a:ext>
            </a:extLst>
          </p:cNvPr>
          <p:cNvSpPr>
            <a:spLocks noGrp="1"/>
          </p:cNvSpPr>
          <p:nvPr>
            <p:ph type="title"/>
          </p:nvPr>
        </p:nvSpPr>
        <p:spPr>
          <a:xfrm>
            <a:off x="0" y="0"/>
            <a:ext cx="10515600" cy="1325563"/>
          </a:xfrm>
        </p:spPr>
        <p:txBody>
          <a:bodyPr/>
          <a:lstStyle/>
          <a:p>
            <a:r>
              <a:rPr lang="nl-NL" b="1" dirty="0"/>
              <a:t>Hoofdstuk 4 Projectactiviteiten / Projectfase</a:t>
            </a:r>
          </a:p>
        </p:txBody>
      </p:sp>
      <p:pic>
        <p:nvPicPr>
          <p:cNvPr id="3" name="Afbeelding 2">
            <a:extLst>
              <a:ext uri="{FF2B5EF4-FFF2-40B4-BE49-F238E27FC236}">
                <a16:creationId xmlns:a16="http://schemas.microsoft.com/office/drawing/2014/main" id="{B085B72E-B72E-3053-0593-69D29638AE16}"/>
              </a:ext>
            </a:extLst>
          </p:cNvPr>
          <p:cNvPicPr>
            <a:picLocks noChangeAspect="1"/>
          </p:cNvPicPr>
          <p:nvPr/>
        </p:nvPicPr>
        <p:blipFill>
          <a:blip r:embed="rId2"/>
          <a:stretch>
            <a:fillRect/>
          </a:stretch>
        </p:blipFill>
        <p:spPr>
          <a:xfrm>
            <a:off x="6705600" y="1325563"/>
            <a:ext cx="5486400" cy="5442857"/>
          </a:xfrm>
          <a:prstGeom prst="rect">
            <a:avLst/>
          </a:prstGeom>
        </p:spPr>
      </p:pic>
      <p:sp>
        <p:nvSpPr>
          <p:cNvPr id="5" name="Tekstvak 4">
            <a:extLst>
              <a:ext uri="{FF2B5EF4-FFF2-40B4-BE49-F238E27FC236}">
                <a16:creationId xmlns:a16="http://schemas.microsoft.com/office/drawing/2014/main" id="{96844305-1587-2B9B-DE1B-1AC91DC708DF}"/>
              </a:ext>
            </a:extLst>
          </p:cNvPr>
          <p:cNvSpPr txBox="1"/>
          <p:nvPr/>
        </p:nvSpPr>
        <p:spPr>
          <a:xfrm>
            <a:off x="0" y="962821"/>
            <a:ext cx="6177516" cy="2308324"/>
          </a:xfrm>
          <a:prstGeom prst="rect">
            <a:avLst/>
          </a:prstGeom>
          <a:noFill/>
        </p:spPr>
        <p:txBody>
          <a:bodyPr wrap="square">
            <a:spAutoFit/>
          </a:bodyPr>
          <a:lstStyle/>
          <a:p>
            <a:r>
              <a:rPr lang="nl-NL" sz="1800" b="1" dirty="0"/>
              <a:t>Initiatieffase = </a:t>
            </a:r>
            <a:r>
              <a:rPr lang="nl-NL" sz="1800" dirty="0"/>
              <a:t>Bedenk je het project, wie doet wat? In welke volgorde?</a:t>
            </a:r>
          </a:p>
          <a:p>
            <a:r>
              <a:rPr lang="nl-NL" sz="1800" b="1" dirty="0"/>
              <a:t>Definitie fase = </a:t>
            </a:r>
            <a:r>
              <a:rPr lang="nl-NL" sz="1800" dirty="0"/>
              <a:t>In deze fase bepaal je aan welke eisen/wensen het eindresultaat moet voldoen.</a:t>
            </a:r>
          </a:p>
          <a:p>
            <a:r>
              <a:rPr lang="nl-NL" sz="1800" b="1" dirty="0"/>
              <a:t>Ontwerpfase = </a:t>
            </a:r>
            <a:r>
              <a:rPr lang="nl-NL" sz="1800" dirty="0"/>
              <a:t>Het resultaat wordt vormgegeven, met een model, tekening of schermprint</a:t>
            </a:r>
          </a:p>
          <a:p>
            <a:r>
              <a:rPr lang="nl-NL" sz="1800" b="1" dirty="0"/>
              <a:t>Voorbereidingsfase = </a:t>
            </a:r>
            <a:r>
              <a:rPr lang="nl-NL" sz="1800" dirty="0"/>
              <a:t>Doe je alles wat nodig is om straks het resultaat te kunnen maken</a:t>
            </a:r>
            <a:endParaRPr lang="nl-NL" sz="1800" b="1" dirty="0"/>
          </a:p>
        </p:txBody>
      </p:sp>
      <p:graphicFrame>
        <p:nvGraphicFramePr>
          <p:cNvPr id="12" name="Tekstvak 5">
            <a:extLst>
              <a:ext uri="{FF2B5EF4-FFF2-40B4-BE49-F238E27FC236}">
                <a16:creationId xmlns:a16="http://schemas.microsoft.com/office/drawing/2014/main" id="{E61564C0-E35A-F581-0858-8FFD22A972A9}"/>
              </a:ext>
            </a:extLst>
          </p:cNvPr>
          <p:cNvGraphicFramePr/>
          <p:nvPr>
            <p:extLst>
              <p:ext uri="{D42A27DB-BD31-4B8C-83A1-F6EECF244321}">
                <p14:modId xmlns:p14="http://schemas.microsoft.com/office/powerpoint/2010/main" val="1819262756"/>
              </p:ext>
            </p:extLst>
          </p:nvPr>
        </p:nvGraphicFramePr>
        <p:xfrm>
          <a:off x="114300" y="3271145"/>
          <a:ext cx="6678385" cy="36933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76933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3" name="Rectangle 12">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DE409C7-F98E-0049-E354-425E40A34F5B}"/>
              </a:ext>
            </a:extLst>
          </p:cNvPr>
          <p:cNvSpPr>
            <a:spLocks noGrp="1"/>
          </p:cNvSpPr>
          <p:nvPr>
            <p:ph type="title"/>
          </p:nvPr>
        </p:nvSpPr>
        <p:spPr>
          <a:xfrm>
            <a:off x="1043631" y="809898"/>
            <a:ext cx="10173010" cy="1554480"/>
          </a:xfrm>
        </p:spPr>
        <p:txBody>
          <a:bodyPr vert="horz" lIns="91440" tIns="45720" rIns="91440" bIns="45720" rtlCol="0" anchor="ctr">
            <a:normAutofit/>
          </a:bodyPr>
          <a:lstStyle/>
          <a:p>
            <a:pPr algn="ctr"/>
            <a:r>
              <a:rPr lang="en-US" sz="4800" b="1" kern="1200" dirty="0" err="1">
                <a:solidFill>
                  <a:schemeClr val="tx1"/>
                </a:solidFill>
                <a:latin typeface="+mj-lt"/>
                <a:ea typeface="+mj-ea"/>
                <a:cs typeface="+mj-cs"/>
              </a:rPr>
              <a:t>Hoofdstuk</a:t>
            </a:r>
            <a:r>
              <a:rPr lang="en-US" sz="4800" b="1" kern="1200" dirty="0">
                <a:solidFill>
                  <a:schemeClr val="tx1"/>
                </a:solidFill>
                <a:latin typeface="+mj-lt"/>
                <a:ea typeface="+mj-ea"/>
                <a:cs typeface="+mj-cs"/>
              </a:rPr>
              <a:t> 5 </a:t>
            </a:r>
            <a:r>
              <a:rPr lang="en-US" sz="4800" b="1" kern="1200" dirty="0" err="1">
                <a:solidFill>
                  <a:schemeClr val="tx1"/>
                </a:solidFill>
                <a:latin typeface="+mj-lt"/>
                <a:ea typeface="+mj-ea"/>
                <a:cs typeface="+mj-cs"/>
              </a:rPr>
              <a:t>Projectgrenzen</a:t>
            </a:r>
            <a:r>
              <a:rPr lang="en-US" sz="4800" b="1" kern="1200" dirty="0">
                <a:solidFill>
                  <a:schemeClr val="tx1"/>
                </a:solidFill>
                <a:latin typeface="+mj-lt"/>
                <a:ea typeface="+mj-ea"/>
                <a:cs typeface="+mj-cs"/>
              </a:rPr>
              <a:t> – </a:t>
            </a:r>
            <a:r>
              <a:rPr lang="en-US" sz="4800" b="1" kern="1200" dirty="0" err="1">
                <a:solidFill>
                  <a:schemeClr val="tx1"/>
                </a:solidFill>
                <a:latin typeface="+mj-lt"/>
                <a:ea typeface="+mj-ea"/>
                <a:cs typeface="+mj-cs"/>
              </a:rPr>
              <a:t>Voorbeelden</a:t>
            </a:r>
            <a:r>
              <a:rPr lang="en-US" sz="4800" b="1" kern="1200" dirty="0">
                <a:solidFill>
                  <a:schemeClr val="tx1"/>
                </a:solidFill>
                <a:latin typeface="+mj-lt"/>
                <a:ea typeface="+mj-ea"/>
                <a:cs typeface="+mj-cs"/>
              </a:rPr>
              <a:t> </a:t>
            </a:r>
            <a:r>
              <a:rPr lang="en-US" sz="4800" b="1" kern="1200" dirty="0" err="1">
                <a:solidFill>
                  <a:schemeClr val="tx1"/>
                </a:solidFill>
                <a:latin typeface="+mj-lt"/>
                <a:ea typeface="+mj-ea"/>
                <a:cs typeface="+mj-cs"/>
              </a:rPr>
              <a:t>hiervan</a:t>
            </a:r>
            <a:endParaRPr lang="en-US" sz="4800" b="1" kern="1200" dirty="0">
              <a:solidFill>
                <a:schemeClr val="tx1"/>
              </a:solidFill>
              <a:latin typeface="+mj-lt"/>
              <a:ea typeface="+mj-ea"/>
              <a:cs typeface="+mj-cs"/>
            </a:endParaRPr>
          </a:p>
        </p:txBody>
      </p:sp>
      <p:cxnSp>
        <p:nvCxnSpPr>
          <p:cNvPr id="19" name="Straight Connector 18">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6" name="Tekstvak 3">
            <a:extLst>
              <a:ext uri="{FF2B5EF4-FFF2-40B4-BE49-F238E27FC236}">
                <a16:creationId xmlns:a16="http://schemas.microsoft.com/office/drawing/2014/main" id="{BE6781DA-56F7-3479-9573-DC9194BA0A8C}"/>
              </a:ext>
            </a:extLst>
          </p:cNvPr>
          <p:cNvGraphicFramePr/>
          <p:nvPr>
            <p:extLst>
              <p:ext uri="{D42A27DB-BD31-4B8C-83A1-F6EECF244321}">
                <p14:modId xmlns:p14="http://schemas.microsoft.com/office/powerpoint/2010/main" val="1915789440"/>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5377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237346-D344-4A1B-9846-4F42C558AADE}"/>
              </a:ext>
            </a:extLst>
          </p:cNvPr>
          <p:cNvSpPr>
            <a:spLocks noGrp="1"/>
          </p:cNvSpPr>
          <p:nvPr>
            <p:ph type="title"/>
          </p:nvPr>
        </p:nvSpPr>
        <p:spPr>
          <a:xfrm>
            <a:off x="838200" y="235671"/>
            <a:ext cx="10515600" cy="1630836"/>
          </a:xfrm>
        </p:spPr>
        <p:txBody>
          <a:bodyPr>
            <a:normAutofit/>
          </a:bodyPr>
          <a:lstStyle/>
          <a:p>
            <a:pPr algn="ctr"/>
            <a:br>
              <a:rPr lang="nl-NL" sz="3600" dirty="0"/>
            </a:br>
            <a:r>
              <a:rPr lang="nl-NL" sz="3600" b="1" dirty="0"/>
              <a:t>Welke criteria uit het beoordelingsverslag komen vandaag aan bod?</a:t>
            </a:r>
            <a:endParaRPr lang="nl-NL" sz="3600" dirty="0"/>
          </a:p>
        </p:txBody>
      </p:sp>
      <p:pic>
        <p:nvPicPr>
          <p:cNvPr id="4" name="Afbeelding 3">
            <a:extLst>
              <a:ext uri="{FF2B5EF4-FFF2-40B4-BE49-F238E27FC236}">
                <a16:creationId xmlns:a16="http://schemas.microsoft.com/office/drawing/2014/main" id="{EDD4DEA4-1CF3-49FC-8956-8A56621111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1542" y="2278280"/>
            <a:ext cx="7663992" cy="3302388"/>
          </a:xfrm>
          <a:prstGeom prst="rect">
            <a:avLst/>
          </a:prstGeom>
        </p:spPr>
      </p:pic>
    </p:spTree>
    <p:extLst>
      <p:ext uri="{BB962C8B-B14F-4D97-AF65-F5344CB8AC3E}">
        <p14:creationId xmlns:p14="http://schemas.microsoft.com/office/powerpoint/2010/main" val="2111073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71DB01-16FC-4CF2-9BFD-9EEB49F0F207}"/>
              </a:ext>
            </a:extLst>
          </p:cNvPr>
          <p:cNvSpPr>
            <a:spLocks noGrp="1"/>
          </p:cNvSpPr>
          <p:nvPr>
            <p:ph type="title"/>
          </p:nvPr>
        </p:nvSpPr>
        <p:spPr/>
        <p:txBody>
          <a:bodyPr/>
          <a:lstStyle/>
          <a:p>
            <a:pPr algn="ctr"/>
            <a:r>
              <a:rPr lang="nl-NL" b="1" dirty="0"/>
              <a:t>6 Tussenresultaat – Plan van Aanpak</a:t>
            </a:r>
          </a:p>
        </p:txBody>
      </p:sp>
      <p:pic>
        <p:nvPicPr>
          <p:cNvPr id="5" name="Afbeelding 4">
            <a:extLst>
              <a:ext uri="{FF2B5EF4-FFF2-40B4-BE49-F238E27FC236}">
                <a16:creationId xmlns:a16="http://schemas.microsoft.com/office/drawing/2014/main" id="{2FEAC701-5AC8-46AB-A69E-C470C09F54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7893" y="2948601"/>
            <a:ext cx="8154107" cy="3909399"/>
          </a:xfrm>
          <a:prstGeom prst="rect">
            <a:avLst/>
          </a:prstGeom>
        </p:spPr>
      </p:pic>
      <p:sp>
        <p:nvSpPr>
          <p:cNvPr id="7" name="Tekstvak 6">
            <a:extLst>
              <a:ext uri="{FF2B5EF4-FFF2-40B4-BE49-F238E27FC236}">
                <a16:creationId xmlns:a16="http://schemas.microsoft.com/office/drawing/2014/main" id="{E28B99F8-5380-4DE9-8ACB-23530562C579}"/>
              </a:ext>
            </a:extLst>
          </p:cNvPr>
          <p:cNvSpPr txBox="1"/>
          <p:nvPr/>
        </p:nvSpPr>
        <p:spPr>
          <a:xfrm>
            <a:off x="838200" y="1805288"/>
            <a:ext cx="8154107" cy="1938992"/>
          </a:xfrm>
          <a:prstGeom prst="rect">
            <a:avLst/>
          </a:prstGeom>
          <a:noFill/>
        </p:spPr>
        <p:txBody>
          <a:bodyPr wrap="square" rtlCol="0">
            <a:spAutoFit/>
          </a:bodyPr>
          <a:lstStyle/>
          <a:p>
            <a:r>
              <a:rPr lang="nl-NL" sz="2000" dirty="0"/>
              <a:t>Bij de tussenresultaten beschrijf je in het Plan van Aanpak het volgende:</a:t>
            </a:r>
          </a:p>
          <a:p>
            <a:pPr marL="285750" indent="-285750">
              <a:buFontTx/>
              <a:buChar char="-"/>
            </a:pPr>
            <a:r>
              <a:rPr lang="nl-NL" sz="2000" dirty="0"/>
              <a:t>Hoofdstuk 1 tot en met 5 uitgewerkt tot en met week 5.</a:t>
            </a:r>
          </a:p>
          <a:p>
            <a:pPr marL="285750" indent="-285750">
              <a:buFontTx/>
              <a:buChar char="-"/>
            </a:pPr>
            <a:r>
              <a:rPr lang="nl-NL" sz="2000" dirty="0"/>
              <a:t>Wat is er goed aan wat er nu van hoofdstuk 1 tot en met 5 op papier staat.</a:t>
            </a:r>
          </a:p>
          <a:p>
            <a:pPr marL="285750" indent="-285750">
              <a:buFontTx/>
              <a:buChar char="-"/>
            </a:pPr>
            <a:r>
              <a:rPr lang="nl-NL" sz="2000" dirty="0"/>
              <a:t>Waar zit de verbetering in per </a:t>
            </a:r>
            <a:r>
              <a:rPr lang="nl-NL" sz="2000"/>
              <a:t>hoofdstuk.</a:t>
            </a:r>
            <a:endParaRPr lang="nl-NL" sz="2000" dirty="0"/>
          </a:p>
          <a:p>
            <a:pPr marL="285750" indent="-285750">
              <a:buFontTx/>
              <a:buChar char="-"/>
            </a:pPr>
            <a:r>
              <a:rPr lang="nl-NL" sz="2000" dirty="0"/>
              <a:t>Tot slot: Hoe verloopt de samenwerking tijdens het project, wat kan beter en wat is goed!</a:t>
            </a:r>
          </a:p>
        </p:txBody>
      </p:sp>
    </p:spTree>
    <p:extLst>
      <p:ext uri="{BB962C8B-B14F-4D97-AF65-F5344CB8AC3E}">
        <p14:creationId xmlns:p14="http://schemas.microsoft.com/office/powerpoint/2010/main" val="2858711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22C352-6A77-49BC-B1AB-F5632B4EE884}"/>
              </a:ext>
            </a:extLst>
          </p:cNvPr>
          <p:cNvSpPr>
            <a:spLocks noGrp="1"/>
          </p:cNvSpPr>
          <p:nvPr>
            <p:ph type="title"/>
          </p:nvPr>
        </p:nvSpPr>
        <p:spPr/>
        <p:txBody>
          <a:bodyPr/>
          <a:lstStyle/>
          <a:p>
            <a:pPr algn="ctr"/>
            <a:r>
              <a:rPr lang="nl-NL" b="1" dirty="0"/>
              <a:t>7 Kwaliteitsbewaking – Plan van Aanpak</a:t>
            </a:r>
            <a:endParaRPr lang="nl-NL" dirty="0"/>
          </a:p>
        </p:txBody>
      </p:sp>
      <p:sp>
        <p:nvSpPr>
          <p:cNvPr id="3" name="Tekstvak 2">
            <a:extLst>
              <a:ext uri="{FF2B5EF4-FFF2-40B4-BE49-F238E27FC236}">
                <a16:creationId xmlns:a16="http://schemas.microsoft.com/office/drawing/2014/main" id="{C71F4AF0-3B70-4DAB-9812-D8B3EB0B7146}"/>
              </a:ext>
            </a:extLst>
          </p:cNvPr>
          <p:cNvSpPr txBox="1"/>
          <p:nvPr/>
        </p:nvSpPr>
        <p:spPr>
          <a:xfrm>
            <a:off x="778889" y="1536174"/>
            <a:ext cx="10634221" cy="3785652"/>
          </a:xfrm>
          <a:prstGeom prst="rect">
            <a:avLst/>
          </a:prstGeom>
          <a:noFill/>
        </p:spPr>
        <p:txBody>
          <a:bodyPr wrap="square" rtlCol="0">
            <a:spAutoFit/>
          </a:bodyPr>
          <a:lstStyle/>
          <a:p>
            <a:r>
              <a:rPr lang="nl-NL" sz="2400" b="1" dirty="0"/>
              <a:t>Kwaliteitsbewaking</a:t>
            </a:r>
          </a:p>
          <a:p>
            <a:endParaRPr lang="nl-NL" sz="2400" b="1" dirty="0"/>
          </a:p>
          <a:p>
            <a:r>
              <a:rPr lang="nl-NL" sz="2400" dirty="0"/>
              <a:t>Er is beschreven op welke manier ervoor gezorgd wordt dat de kwaliteit goed bewaakt wordt. Er is minimaal beschreven hoe de kwaliteit bewaakt gaat worden van:</a:t>
            </a:r>
          </a:p>
          <a:p>
            <a:endParaRPr lang="nl-NL" sz="2400" dirty="0"/>
          </a:p>
          <a:p>
            <a:pPr marL="285750" indent="-285750">
              <a:buFontTx/>
              <a:buChar char="-"/>
            </a:pPr>
            <a:r>
              <a:rPr lang="nl-NL" sz="2400" dirty="0"/>
              <a:t>Tussentijdse producten</a:t>
            </a:r>
          </a:p>
          <a:p>
            <a:pPr marL="285750" indent="-285750">
              <a:buFontTx/>
              <a:buChar char="-"/>
            </a:pPr>
            <a:r>
              <a:rPr lang="nl-NL" sz="2400" dirty="0"/>
              <a:t>Opgeleverde stukken van individuele projectleden</a:t>
            </a:r>
          </a:p>
          <a:p>
            <a:pPr marL="285750" indent="-285750">
              <a:buFontTx/>
              <a:buChar char="-"/>
            </a:pPr>
            <a:r>
              <a:rPr lang="nl-NL" sz="2400" dirty="0"/>
              <a:t>Uitvoering verhalencafé </a:t>
            </a:r>
          </a:p>
          <a:p>
            <a:pPr marL="285750" indent="-285750">
              <a:buFontTx/>
              <a:buChar char="-"/>
            </a:pPr>
            <a:r>
              <a:rPr lang="nl-NL" sz="2400" dirty="0"/>
              <a:t>Presentatie(s)</a:t>
            </a:r>
          </a:p>
        </p:txBody>
      </p:sp>
    </p:spTree>
    <p:extLst>
      <p:ext uri="{BB962C8B-B14F-4D97-AF65-F5344CB8AC3E}">
        <p14:creationId xmlns:p14="http://schemas.microsoft.com/office/powerpoint/2010/main" val="420382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C96A81-FB41-42E3-8911-C8F8573DE77C}"/>
              </a:ext>
            </a:extLst>
          </p:cNvPr>
          <p:cNvSpPr>
            <a:spLocks noGrp="1"/>
          </p:cNvSpPr>
          <p:nvPr>
            <p:ph type="title"/>
          </p:nvPr>
        </p:nvSpPr>
        <p:spPr/>
        <p:txBody>
          <a:bodyPr/>
          <a:lstStyle/>
          <a:p>
            <a:pPr algn="ctr"/>
            <a:r>
              <a:rPr lang="nl-NL" b="1" dirty="0"/>
              <a:t>7 Kwaliteitsbewaking – Plan van Aanpak</a:t>
            </a:r>
          </a:p>
        </p:txBody>
      </p:sp>
      <p:sp>
        <p:nvSpPr>
          <p:cNvPr id="3" name="Tekstvak 2">
            <a:extLst>
              <a:ext uri="{FF2B5EF4-FFF2-40B4-BE49-F238E27FC236}">
                <a16:creationId xmlns:a16="http://schemas.microsoft.com/office/drawing/2014/main" id="{2B9ADB5F-EA2E-4428-A4C0-C2A99F086F03}"/>
              </a:ext>
            </a:extLst>
          </p:cNvPr>
          <p:cNvSpPr txBox="1"/>
          <p:nvPr/>
        </p:nvSpPr>
        <p:spPr>
          <a:xfrm>
            <a:off x="818147" y="1690688"/>
            <a:ext cx="10555706" cy="3416320"/>
          </a:xfrm>
          <a:prstGeom prst="rect">
            <a:avLst/>
          </a:prstGeom>
          <a:noFill/>
        </p:spPr>
        <p:txBody>
          <a:bodyPr wrap="square" rtlCol="0">
            <a:spAutoFit/>
          </a:bodyPr>
          <a:lstStyle/>
          <a:p>
            <a:r>
              <a:rPr lang="nl-NL" dirty="0"/>
              <a:t>Kwaliteitsbewaking doen we door de </a:t>
            </a:r>
            <a:r>
              <a:rPr lang="nl-NL" b="1" dirty="0"/>
              <a:t>GOTIK-methode </a:t>
            </a:r>
            <a:r>
              <a:rPr lang="nl-NL" dirty="0"/>
              <a:t>te gebruiken. </a:t>
            </a:r>
          </a:p>
          <a:p>
            <a:endParaRPr lang="nl-NL" dirty="0"/>
          </a:p>
          <a:p>
            <a:pPr marL="285750" indent="-285750">
              <a:buFontTx/>
              <a:buChar char="-"/>
            </a:pPr>
            <a:r>
              <a:rPr lang="nl-NL" b="1" dirty="0"/>
              <a:t>G = Geld </a:t>
            </a:r>
            <a:r>
              <a:rPr lang="nl-NL" dirty="0">
                <a:sym typeface="Wingdings" panose="05000000000000000000" pitchFamily="2" charset="2"/>
              </a:rPr>
              <a:t>--&gt; Het budget om het project en de verschillende deelfasen ervan te realiseren</a:t>
            </a:r>
            <a:endParaRPr lang="nl-NL" b="1" dirty="0"/>
          </a:p>
          <a:p>
            <a:pPr marL="285750" indent="-285750">
              <a:buFontTx/>
              <a:buChar char="-"/>
            </a:pPr>
            <a:r>
              <a:rPr lang="nl-NL" b="1" dirty="0"/>
              <a:t>O = Organisatie </a:t>
            </a:r>
            <a:r>
              <a:rPr lang="nl-NL" dirty="0">
                <a:sym typeface="Wingdings" panose="05000000000000000000" pitchFamily="2" charset="2"/>
              </a:rPr>
              <a:t> Het totaal van personen, bedrijven en entiteiten die aan het project en de deelfasen worden toegewezen.</a:t>
            </a:r>
            <a:endParaRPr lang="nl-NL" b="1" dirty="0"/>
          </a:p>
          <a:p>
            <a:pPr marL="285750" indent="-285750">
              <a:buFontTx/>
              <a:buChar char="-"/>
            </a:pPr>
            <a:r>
              <a:rPr lang="nl-NL" b="1" dirty="0"/>
              <a:t>T = Tijd </a:t>
            </a:r>
            <a:r>
              <a:rPr lang="nl-NL" dirty="0">
                <a:sym typeface="Wingdings" panose="05000000000000000000" pitchFamily="2" charset="2"/>
              </a:rPr>
              <a:t> De tijd die er voor het project en de verschillende deelfasen wordt vrijgemaakt.</a:t>
            </a:r>
            <a:endParaRPr lang="nl-NL" b="1" dirty="0"/>
          </a:p>
          <a:p>
            <a:pPr marL="285750" indent="-285750">
              <a:buFontTx/>
              <a:buChar char="-"/>
            </a:pPr>
            <a:r>
              <a:rPr lang="nl-NL" b="1" dirty="0"/>
              <a:t>I = Informatie </a:t>
            </a:r>
            <a:r>
              <a:rPr lang="nl-NL" dirty="0">
                <a:sym typeface="Wingdings" panose="05000000000000000000" pitchFamily="2" charset="2"/>
              </a:rPr>
              <a:t> De informatie die doorheen het project aanwezig is, gaande van het begin tot het eind.</a:t>
            </a:r>
            <a:endParaRPr lang="nl-NL" b="1" dirty="0"/>
          </a:p>
          <a:p>
            <a:pPr marL="285750" indent="-285750">
              <a:buFontTx/>
              <a:buChar char="-"/>
            </a:pPr>
            <a:r>
              <a:rPr lang="nl-NL" b="1" dirty="0"/>
              <a:t>K = Kwaliteit </a:t>
            </a:r>
            <a:r>
              <a:rPr lang="nl-NL" dirty="0">
                <a:sym typeface="Wingdings" panose="05000000000000000000" pitchFamily="2" charset="2"/>
              </a:rPr>
              <a:t> De kwaliteitseisen die aan het project en de deelfasen worden gesteld.</a:t>
            </a:r>
            <a:endParaRPr lang="nl-NL" b="1" dirty="0"/>
          </a:p>
          <a:p>
            <a:endParaRPr lang="nl-NL" dirty="0"/>
          </a:p>
          <a:p>
            <a:r>
              <a:rPr lang="nl-NL" dirty="0"/>
              <a:t>Op de vorige dia staan vier punten uit het verslag waarop kwaliteitsbewaking toegepast moet worden, dit is het minimale. Om je verslag te versterken is het van toepassing dat er op meer dan vier punten uit het verslag kwaliteitsbewaking wordt toegepast aan de hand van de GOTIK-methode.</a:t>
            </a:r>
          </a:p>
        </p:txBody>
      </p:sp>
    </p:spTree>
    <p:extLst>
      <p:ext uri="{BB962C8B-B14F-4D97-AF65-F5344CB8AC3E}">
        <p14:creationId xmlns:p14="http://schemas.microsoft.com/office/powerpoint/2010/main" val="2963532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circle(in)">
                                      <p:cBhvr>
                                        <p:cTn id="10" dur="2000"/>
                                        <p:tgtEl>
                                          <p:spTgt spid="3">
                                            <p:txEl>
                                              <p:pRg st="3" end="3"/>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ircle(in)">
                                      <p:cBhvr>
                                        <p:cTn id="13" dur="2000"/>
                                        <p:tgtEl>
                                          <p:spTgt spid="3">
                                            <p:txEl>
                                              <p:pRg st="4" end="4"/>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circle(in)">
                                      <p:cBhvr>
                                        <p:cTn id="16" dur="2000"/>
                                        <p:tgtEl>
                                          <p:spTgt spid="3">
                                            <p:txEl>
                                              <p:pRg st="5" end="5"/>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circle(in)">
                                      <p:cBhvr>
                                        <p:cTn id="19" dur="2000"/>
                                        <p:tgtEl>
                                          <p:spTgt spid="3">
                                            <p:txEl>
                                              <p:pRg st="6" end="6"/>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circle(in)">
                                      <p:cBhvr>
                                        <p:cTn id="2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4FF143-0ABB-4CFF-A5DD-2BA0E6EC9068}">
  <ds:schemaRefs>
    <ds:schemaRef ds:uri="http://schemas.microsoft.com/office/2006/metadata/properties"/>
    <ds:schemaRef ds:uri="http://schemas.microsoft.com/office/infopath/2007/PartnerControls"/>
    <ds:schemaRef ds:uri="c6f82ce1-f6df-49a5-8b49-cf8409a27aa4"/>
    <ds:schemaRef ds:uri="2c4f0c93-2979-4f27-aab2-70de95932352"/>
  </ds:schemaRefs>
</ds:datastoreItem>
</file>

<file path=customXml/itemProps2.xml><?xml version="1.0" encoding="utf-8"?>
<ds:datastoreItem xmlns:ds="http://schemas.openxmlformats.org/officeDocument/2006/customXml" ds:itemID="{BBD1BB57-E16B-4832-9BD1-965673CACC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583B6F-241B-4752-BA3F-65607B61D5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263</TotalTime>
  <Words>825</Words>
  <Application>Microsoft Office PowerPoint</Application>
  <PresentationFormat>Breedbeeld</PresentationFormat>
  <Paragraphs>76</Paragraphs>
  <Slides>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Calibri</vt:lpstr>
      <vt:lpstr>Calibri Light</vt:lpstr>
      <vt:lpstr>Wingdings</vt:lpstr>
      <vt:lpstr>Kantoorthema</vt:lpstr>
      <vt:lpstr>PowerPoint-presentatie</vt:lpstr>
      <vt:lpstr>Maar eerst: Tussenstand, Kahoot en herhaling hoofdstuk 4 en 5</vt:lpstr>
      <vt:lpstr>Hoofdstuk 4 Projectactiviteiten / Projectfase</vt:lpstr>
      <vt:lpstr>Hoofdstuk 5 Projectgrenzen – Voorbeelden hiervan</vt:lpstr>
      <vt:lpstr> Welke criteria uit het beoordelingsverslag komen vandaag aan bod?</vt:lpstr>
      <vt:lpstr>6 Tussenresultaat – Plan van Aanpak</vt:lpstr>
      <vt:lpstr>7 Kwaliteitsbewaking – Plan van Aanpak</vt:lpstr>
      <vt:lpstr>7 Kwaliteitsbewaking – Plan van Aanpak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Steven Linkels</cp:lastModifiedBy>
  <cp:revision>2</cp:revision>
  <dcterms:created xsi:type="dcterms:W3CDTF">2021-07-07T07:37:45Z</dcterms:created>
  <dcterms:modified xsi:type="dcterms:W3CDTF">2022-09-27T09:04:32Z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y fmtid="{D5CDD505-2E9C-101B-9397-08002B2CF9AE}" pid="5" name="MediaServiceImageTags">
    <vt:lpwstr/>
  </property>
</Properties>
</file>