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325" r:id="rId6"/>
    <p:sldId id="301" r:id="rId7"/>
    <p:sldId id="330" r:id="rId8"/>
    <p:sldId id="331" r:id="rId9"/>
    <p:sldId id="332" r:id="rId10"/>
    <p:sldId id="274" r:id="rId11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0975"/>
    <a:srgbClr val="FC04D9"/>
    <a:srgbClr val="A9C503"/>
    <a:srgbClr val="6C0000"/>
    <a:srgbClr val="9463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275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3558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4109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9279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547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615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743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1618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113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18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5562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30000"/>
                <a:lumMod val="16000"/>
              </a:schemeClr>
            </a:gs>
            <a:gs pos="0">
              <a:schemeClr val="accent1">
                <a:lumMod val="45000"/>
                <a:lumOff val="55000"/>
              </a:schemeClr>
            </a:gs>
            <a:gs pos="4000">
              <a:schemeClr val="accent1">
                <a:lumMod val="45000"/>
                <a:lumOff val="55000"/>
              </a:schemeClr>
            </a:gs>
            <a:gs pos="28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F575C-7A37-49EC-90DD-5D94B4B8DFA2}" type="datetimeFigureOut">
              <a:rPr lang="nl-NL" smtClean="0"/>
              <a:t>9-3-2016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BF25B-BFDF-4FF5-A432-617C163C7E1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85627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746284"/>
            <a:ext cx="9144000" cy="2387600"/>
          </a:xfrm>
        </p:spPr>
        <p:txBody>
          <a:bodyPr>
            <a:normAutofit/>
          </a:bodyPr>
          <a:lstStyle/>
          <a:p>
            <a:r>
              <a:rPr lang="nl-NL" sz="6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LOB</a:t>
            </a:r>
            <a:br>
              <a:rPr lang="nl-NL" sz="66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r>
              <a:rPr lang="nl-NL" sz="4900" dirty="0" smtClean="0">
                <a:solidFill>
                  <a:srgbClr val="6C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Droombanen</a:t>
            </a:r>
            <a:r>
              <a:rPr lang="nl-NL" sz="49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/>
            </a:r>
            <a:br>
              <a:rPr lang="nl-NL" sz="4900" dirty="0" smtClean="0">
                <a:solidFill>
                  <a:schemeClr val="accent6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</a:br>
            <a:endParaRPr lang="nl-NL" sz="4900" dirty="0">
              <a:solidFill>
                <a:schemeClr val="accent6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872480" y="3327242"/>
            <a:ext cx="4490720" cy="1844516"/>
          </a:xfrm>
        </p:spPr>
        <p:txBody>
          <a:bodyPr>
            <a:normAutofit/>
          </a:bodyPr>
          <a:lstStyle/>
          <a:p>
            <a:endParaRPr lang="nl-NL" dirty="0" smtClean="0">
              <a:solidFill>
                <a:srgbClr val="002060"/>
              </a:solidFill>
            </a:endParaRPr>
          </a:p>
          <a:p>
            <a:endParaRPr lang="nl-NL" dirty="0">
              <a:solidFill>
                <a:srgbClr val="002060"/>
              </a:solidFill>
            </a:endParaRP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0174" y="2524989"/>
            <a:ext cx="5278549" cy="3916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399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1079" y="773693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Weet je nog? </a:t>
            </a:r>
            <a:endParaRPr lang="nl-NL" dirty="0">
              <a:solidFill>
                <a:srgbClr val="FFC000"/>
              </a:solidFill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109" y="2099256"/>
            <a:ext cx="5678457" cy="4285628"/>
          </a:xfrm>
        </p:spPr>
      </p:pic>
    </p:spTree>
    <p:extLst>
      <p:ext uri="{BB962C8B-B14F-4D97-AF65-F5344CB8AC3E}">
        <p14:creationId xmlns:p14="http://schemas.microsoft.com/office/powerpoint/2010/main" val="3018415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dirty="0"/>
              <a:t/>
            </a:r>
            <a:br>
              <a:rPr lang="nl-NL" sz="8000" dirty="0"/>
            </a:br>
            <a:r>
              <a:rPr lang="nl-NL" sz="8000" dirty="0" smtClean="0"/>
              <a:t/>
            </a:r>
            <a:br>
              <a:rPr lang="nl-NL" sz="8000" dirty="0" smtClean="0"/>
            </a:br>
            <a:r>
              <a:rPr lang="nl-NL" sz="8000" i="1" dirty="0">
                <a:latin typeface="Algerian" panose="04020705040A02060702" pitchFamily="82" charset="0"/>
              </a:rPr>
              <a:t/>
            </a:r>
            <a:br>
              <a:rPr lang="nl-NL" sz="8000" i="1" dirty="0">
                <a:latin typeface="Algerian" panose="04020705040A02060702" pitchFamily="82" charset="0"/>
              </a:rPr>
            </a:br>
            <a:r>
              <a:rPr lang="nl-NL" sz="8000" i="1" dirty="0" smtClean="0">
                <a:latin typeface="Algerian" panose="04020705040A02060702" pitchFamily="82" charset="0"/>
              </a:rPr>
              <a:t>Daar gaan we mee aan de slag!</a:t>
            </a:r>
            <a:br>
              <a:rPr lang="nl-NL" sz="8000" i="1" dirty="0" smtClean="0">
                <a:latin typeface="Algerian" panose="04020705040A02060702" pitchFamily="82" charset="0"/>
              </a:rPr>
            </a:br>
            <a:endParaRPr lang="nl-NL" sz="8000" i="1" dirty="0">
              <a:latin typeface="Algerian" panose="04020705040A02060702" pitchFamily="82" charset="0"/>
            </a:endParaRP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3715" y="3786187"/>
            <a:ext cx="4457397" cy="3071813"/>
          </a:xfrm>
        </p:spPr>
      </p:pic>
    </p:spTree>
    <p:extLst>
      <p:ext uri="{BB962C8B-B14F-4D97-AF65-F5344CB8AC3E}">
        <p14:creationId xmlns:p14="http://schemas.microsoft.com/office/powerpoint/2010/main" val="412839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9600" dirty="0" smtClean="0">
                <a:solidFill>
                  <a:srgbClr val="FF0000"/>
                </a:solidFill>
              </a:rPr>
              <a:t>Opdracht: </a:t>
            </a:r>
            <a:r>
              <a:rPr lang="nl-NL" sz="9600" dirty="0" err="1" smtClean="0">
                <a:solidFill>
                  <a:srgbClr val="FF0000"/>
                </a:solidFill>
              </a:rPr>
              <a:t>Why</a:t>
            </a:r>
            <a:r>
              <a:rPr lang="nl-NL" sz="9600" dirty="0" smtClean="0">
                <a:solidFill>
                  <a:srgbClr val="FF0000"/>
                </a:solidFill>
              </a:rPr>
              <a:t>??</a:t>
            </a:r>
            <a:endParaRPr lang="nl-NL" sz="9600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40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Waarom vind  je je beroep interessant?</a:t>
            </a:r>
          </a:p>
          <a:p>
            <a:r>
              <a:rPr lang="nl-NL" sz="40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Wat zijn de aantrekkelijke aspecten?</a:t>
            </a:r>
          </a:p>
          <a:p>
            <a:r>
              <a:rPr lang="nl-NL" sz="40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Maak hiervan een lijstje en </a:t>
            </a:r>
          </a:p>
          <a:p>
            <a:r>
              <a:rPr lang="nl-NL" sz="40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Probeer of je hierin een TREND kunt ontdekken</a:t>
            </a:r>
          </a:p>
          <a:p>
            <a:endParaRPr lang="nl-NL" sz="4000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  <a:p>
            <a:r>
              <a:rPr lang="nl-NL" sz="4000" dirty="0" smtClean="0">
                <a:solidFill>
                  <a:srgbClr val="0070C0"/>
                </a:solidFill>
                <a:latin typeface="Baskerville Old Face" panose="02020602080505020303" pitchFamily="18" charset="0"/>
              </a:rPr>
              <a:t>Lever je opdracht in voor het einde van de les</a:t>
            </a:r>
            <a:endParaRPr lang="nl-NL" sz="4000" dirty="0">
              <a:solidFill>
                <a:srgbClr val="0070C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02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C:\Users\kwant\AppData\Local\Microsoft\Windows\Temporary Internet Files\Content.IE5\1YYX1KZG\wp_20160128_14_04_52_pro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96" y="811368"/>
            <a:ext cx="10470524" cy="59371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0378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Vul je deze tabel in?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188708"/>
              </p:ext>
            </p:extLst>
          </p:nvPr>
        </p:nvGraphicFramePr>
        <p:xfrm>
          <a:off x="838200" y="1825625"/>
          <a:ext cx="105156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5315"/>
                <a:gridCol w="6730285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Droombaan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Wat</a:t>
                      </a:r>
                      <a:r>
                        <a:rPr lang="nl-NL" baseline="0" dirty="0" smtClean="0"/>
                        <a:t> lijkt je leuk aan deze baan?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2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3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4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6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7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8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9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72196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6000" b="1" dirty="0" smtClean="0">
                <a:solidFill>
                  <a:srgbClr val="FF0000"/>
                </a:solidFill>
              </a:rPr>
              <a:t>Succes!</a:t>
            </a:r>
            <a:endParaRPr lang="nl-NL" sz="6000" b="1" dirty="0">
              <a:solidFill>
                <a:srgbClr val="FF0000"/>
              </a:solidFill>
            </a:endParaRPr>
          </a:p>
        </p:txBody>
      </p:sp>
      <p:pic>
        <p:nvPicPr>
          <p:cNvPr id="6" name="Tijdelijke aanduiding voor inhou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0331" y="1825625"/>
            <a:ext cx="4351338" cy="4351338"/>
          </a:xfrm>
        </p:spPr>
      </p:pic>
    </p:spTree>
    <p:extLst>
      <p:ext uri="{BB962C8B-B14F-4D97-AF65-F5344CB8AC3E}">
        <p14:creationId xmlns:p14="http://schemas.microsoft.com/office/powerpoint/2010/main" val="31758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3E4F19A7-A959-40BB-972C-4880BAF8EB0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796D14A1D5944EBFF95EECFD7ED31F" ma:contentTypeVersion="0" ma:contentTypeDescription="Een nieuw document maken." ma:contentTypeScope="" ma:versionID="def9c0cee85eab05e00eab6448935ee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519baa4e29139ff335306ec453e2c0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F372BE-C820-49D8-B321-752B23BDAE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0C3D7CF-ADB2-4B08-B3DB-EDFFED3D8E94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1D23480-983B-4C8F-88A3-3505E5F35F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492</TotalTime>
  <Words>72</Words>
  <Application>Microsoft Office PowerPoint</Application>
  <PresentationFormat>Breedbeeld</PresentationFormat>
  <Paragraphs>24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4" baseType="lpstr">
      <vt:lpstr>Aharoni</vt:lpstr>
      <vt:lpstr>Algerian</vt:lpstr>
      <vt:lpstr>Arial</vt:lpstr>
      <vt:lpstr>Baskerville Old Face</vt:lpstr>
      <vt:lpstr>Calibri</vt:lpstr>
      <vt:lpstr>Calibri Light</vt:lpstr>
      <vt:lpstr>Office Theme</vt:lpstr>
      <vt:lpstr>LOB Droombanen </vt:lpstr>
      <vt:lpstr>Weet je nog? </vt:lpstr>
      <vt:lpstr>    Daar gaan we mee aan de slag! </vt:lpstr>
      <vt:lpstr>Opdracht: Why??</vt:lpstr>
      <vt:lpstr>PowerPoint-presentatie</vt:lpstr>
      <vt:lpstr>Vul je deze tabel in?</vt:lpstr>
      <vt:lpstr>Succes!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 Wat moet ik daarmee</dc:title>
  <dc:creator>Hannie Kwant</dc:creator>
  <cp:lastModifiedBy>Hannie Kwant</cp:lastModifiedBy>
  <cp:revision>45</cp:revision>
  <dcterms:created xsi:type="dcterms:W3CDTF">2015-09-22T12:21:20Z</dcterms:created>
  <dcterms:modified xsi:type="dcterms:W3CDTF">2016-03-09T13:44:26Z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0x010100AD796D14A1D5944EBFF95EECFD7ED31F</vt:lpwstr>
  </property>
</Properties>
</file>