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1" r:id="rId3"/>
    <p:sldId id="272" r:id="rId4"/>
    <p:sldId id="283" r:id="rId5"/>
    <p:sldId id="274" r:id="rId6"/>
    <p:sldId id="280" r:id="rId7"/>
    <p:sldId id="273" r:id="rId8"/>
    <p:sldId id="281" r:id="rId9"/>
    <p:sldId id="282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8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9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0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8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1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797" r:id="rId6"/>
    <p:sldLayoutId id="2147483793" r:id="rId7"/>
    <p:sldLayoutId id="2147483794" r:id="rId8"/>
    <p:sldLayoutId id="2147483795" r:id="rId9"/>
    <p:sldLayoutId id="2147483796" r:id="rId10"/>
    <p:sldLayoutId id="21474837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d.mensch@helicon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D2I3A_QKF8?feature=oembed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IFjVBz9woM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6641E2-BB90-49B4-A49B-E65699AC9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nl-NL" dirty="0"/>
              <a:t>Les 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DDA1AD-D92B-47FF-BADE-32B893A73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nl-NL" dirty="0"/>
              <a:t>Keuzedeel Ondernemend Gedrag</a:t>
            </a:r>
          </a:p>
          <a:p>
            <a:r>
              <a:rPr lang="nl-NL" dirty="0"/>
              <a:t>Mevrouw van Gorp-Mensch</a:t>
            </a:r>
          </a:p>
          <a:p>
            <a:endParaRPr lang="nl-NL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EB33B"/>
          </a:solidFill>
          <a:ln w="38100" cap="rnd">
            <a:solidFill>
              <a:srgbClr val="FEB33B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57C6D-F43C-4684-944A-90D79011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84" r="2728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23624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7B2E5-428E-44F7-AE0E-F69FA235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DBD9DC-2B08-4E55-940D-2D619685E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een afspraak met jouw stagebegeleider. Neem het initiatief om de formulieren met hem/haar te bespreken en aan te vullen.</a:t>
            </a:r>
          </a:p>
          <a:p>
            <a:r>
              <a:rPr lang="nl-NL" dirty="0"/>
              <a:t>Lever dit formulier voor 30-11 in (</a:t>
            </a:r>
            <a:r>
              <a:rPr lang="nl-NL" dirty="0">
                <a:hlinkClick r:id="rId2"/>
              </a:rPr>
              <a:t>d.mensch@helicon.nl</a:t>
            </a:r>
            <a:r>
              <a:rPr lang="nl-NL" dirty="0"/>
              <a:t> ) en zorg ervoor dat er een paraaf/handtekening onder staat van jouw begeleider.</a:t>
            </a:r>
          </a:p>
          <a:p>
            <a:r>
              <a:rPr lang="nl-NL" dirty="0"/>
              <a:t>De uitvoering van je bedachte initiatief telt mee voor </a:t>
            </a:r>
            <a:r>
              <a:rPr lang="nl-NL" dirty="0" err="1"/>
              <a:t>challenge</a:t>
            </a:r>
            <a:r>
              <a:rPr lang="nl-NL" dirty="0"/>
              <a:t> 2!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E4C3DC7D-5211-4EC8-BF67-1C301F8EB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70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einde van deze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wat er wordt bedoeld met initiatief nemen</a:t>
            </a:r>
          </a:p>
          <a:p>
            <a:r>
              <a:rPr lang="nl-NL" dirty="0"/>
              <a:t>heb je verschillende voorbeelden en opdrachten gedaan met initiatief nemen</a:t>
            </a:r>
          </a:p>
          <a:p>
            <a:r>
              <a:rPr lang="nl-NL" dirty="0"/>
              <a:t>zijn jouw vragen over de eerste </a:t>
            </a:r>
            <a:r>
              <a:rPr lang="nl-NL" dirty="0" err="1"/>
              <a:t>challenge</a:t>
            </a:r>
            <a:r>
              <a:rPr lang="nl-NL" dirty="0"/>
              <a:t> beantwoord en kun je vooruit met de uitvoering</a:t>
            </a:r>
          </a:p>
          <a:p>
            <a:r>
              <a:rPr lang="nl-NL" dirty="0"/>
              <a:t>heb je de voorbereiding getroffen voor het nemen van een initiatief op jouw stageplek (dit voer je komende week uit)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DAF67B-09A6-458D-9749-25E13EFE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en 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4B086A-3F40-452A-BC1C-6E9E6BDF2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 opdracht 9 bij iedereen gelukt?</a:t>
            </a:r>
          </a:p>
          <a:p>
            <a:r>
              <a:rPr lang="nl-NL" dirty="0"/>
              <a:t>Vragen over de wikiwijs?</a:t>
            </a:r>
          </a:p>
          <a:p>
            <a:r>
              <a:rPr lang="nl-NL" dirty="0"/>
              <a:t>Hoe is de planning voor de eerste week gelopen (</a:t>
            </a:r>
            <a:r>
              <a:rPr lang="nl-NL" dirty="0" err="1"/>
              <a:t>challenge</a:t>
            </a:r>
            <a:r>
              <a:rPr lang="nl-NL" dirty="0"/>
              <a:t> 1)? Is de uitvoering gelukt? Waar liep je tegenaan?</a:t>
            </a:r>
          </a:p>
          <a:p>
            <a:r>
              <a:rPr lang="nl-NL" dirty="0"/>
              <a:t>Eerste ontwerp visitekaartjes: ruimte voor feedback</a:t>
            </a:r>
          </a:p>
        </p:txBody>
      </p:sp>
      <p:pic>
        <p:nvPicPr>
          <p:cNvPr id="7" name="Picture 2" descr="Helicon Opleidingen | vmbo, mbo en cursussen">
            <a:extLst>
              <a:ext uri="{FF2B5EF4-FFF2-40B4-BE49-F238E27FC236}">
                <a16:creationId xmlns:a16="http://schemas.microsoft.com/office/drawing/2014/main" id="{6173CEDB-AC0A-4F20-A658-6392C454C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elicon Opleidingen | vmbo, mbo en cursussen">
            <a:extLst>
              <a:ext uri="{FF2B5EF4-FFF2-40B4-BE49-F238E27FC236}">
                <a16:creationId xmlns:a16="http://schemas.microsoft.com/office/drawing/2014/main" id="{1F861821-DF0D-4C98-84D7-DCEDB2C62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404" y="59577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95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13E588-604D-46AB-AD9B-B01842531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Werkboek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7A4AEE-3A1E-47C4-807C-BEEC71EB3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Opdr</a:t>
            </a:r>
            <a:r>
              <a:rPr lang="nl-NL" dirty="0"/>
              <a:t>. 2 blz. 13 (</a:t>
            </a:r>
            <a:r>
              <a:rPr lang="nl-NL" dirty="0" err="1"/>
              <a:t>challenge</a:t>
            </a:r>
            <a:r>
              <a:rPr lang="nl-NL" dirty="0"/>
              <a:t> 1)</a:t>
            </a:r>
          </a:p>
          <a:p>
            <a:r>
              <a:rPr lang="nl-NL" dirty="0" err="1"/>
              <a:t>Opdr</a:t>
            </a:r>
            <a:r>
              <a:rPr lang="nl-NL" dirty="0"/>
              <a:t>. 4 blz. 15 (</a:t>
            </a:r>
            <a:r>
              <a:rPr lang="nl-NL" dirty="0" err="1"/>
              <a:t>challenge</a:t>
            </a:r>
            <a:r>
              <a:rPr lang="nl-NL" dirty="0"/>
              <a:t> 2)</a:t>
            </a:r>
          </a:p>
          <a:p>
            <a:r>
              <a:rPr lang="nl-NL" dirty="0" err="1"/>
              <a:t>Opdr</a:t>
            </a:r>
            <a:r>
              <a:rPr lang="nl-NL" dirty="0"/>
              <a:t>. 3+4 blz. 101-105 gezamenlijk (initiatief nemen, </a:t>
            </a:r>
            <a:r>
              <a:rPr lang="nl-NL" dirty="0" err="1"/>
              <a:t>challenge</a:t>
            </a:r>
            <a:r>
              <a:rPr lang="nl-NL" dirty="0"/>
              <a:t> 1+2)</a:t>
            </a:r>
          </a:p>
          <a:p>
            <a:r>
              <a:rPr lang="nl-NL" dirty="0" err="1"/>
              <a:t>Opdr</a:t>
            </a:r>
            <a:r>
              <a:rPr lang="nl-NL" dirty="0"/>
              <a:t>. 1, 2 + 5 zelfstandig (</a:t>
            </a:r>
            <a:r>
              <a:rPr lang="nl-NL" dirty="0" err="1"/>
              <a:t>challenge</a:t>
            </a:r>
            <a:r>
              <a:rPr lang="nl-NL" dirty="0"/>
              <a:t> 1+2)</a:t>
            </a:r>
          </a:p>
        </p:txBody>
      </p:sp>
    </p:spTree>
    <p:extLst>
      <p:ext uri="{BB962C8B-B14F-4D97-AF65-F5344CB8AC3E}">
        <p14:creationId xmlns:p14="http://schemas.microsoft.com/office/powerpoint/2010/main" val="14821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CF3D3-8204-4799-95EA-384483D16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Initiatief nemen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F16D49-DFB3-429B-B166-6B9B4247C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354458"/>
          </a:xfrm>
        </p:spPr>
        <p:txBody>
          <a:bodyPr>
            <a:normAutofit/>
          </a:bodyPr>
          <a:lstStyle/>
          <a:p>
            <a:r>
              <a:rPr lang="nl-NL" dirty="0"/>
              <a:t>Wat wordt ermee bedoeld?</a:t>
            </a:r>
          </a:p>
          <a:p>
            <a:r>
              <a:rPr lang="nl-NL" dirty="0"/>
              <a:t>Werkboek blz. 101 -105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Onlinemedia 5" title="Verzorgende IG, Wendy: bij Amstelring kun je je werk echt goed doen!">
            <a:hlinkClick r:id="" action="ppaction://media"/>
            <a:extLst>
              <a:ext uri="{FF2B5EF4-FFF2-40B4-BE49-F238E27FC236}">
                <a16:creationId xmlns:a16="http://schemas.microsoft.com/office/drawing/2014/main" id="{A37543C9-AED9-4E1A-BE17-4CFDA3E9C8D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3093538"/>
            <a:ext cx="5828414" cy="3278483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C51058EA-FD24-4248-967F-2E3DE17C3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1" y="365125"/>
            <a:ext cx="5315462" cy="598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20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media 3" title="Midden in Rotterdam - Hotspot Hutspot">
            <a:hlinkClick r:id="" action="ppaction://media"/>
            <a:extLst>
              <a:ext uri="{FF2B5EF4-FFF2-40B4-BE49-F238E27FC236}">
                <a16:creationId xmlns:a16="http://schemas.microsoft.com/office/drawing/2014/main" id="{1757C192-E5A1-4FB0-9886-69397208CA5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66307" y="225941"/>
            <a:ext cx="11093302" cy="623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04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F236F-9D24-4CD6-9288-31679AD85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Initiatieven op stage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29DE4-B61A-44C9-BE89-DACB00743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initiatieven heb jij genomen op stage?</a:t>
            </a:r>
          </a:p>
          <a:p>
            <a:r>
              <a:rPr lang="nl-NL" dirty="0"/>
              <a:t>Vind je het moeilijk/gemakkelijk om initiatief te nemen?</a:t>
            </a:r>
          </a:p>
          <a:p>
            <a:r>
              <a:rPr lang="nl-NL" dirty="0"/>
              <a:t>Vul ‘terugkijken op de </a:t>
            </a:r>
            <a:r>
              <a:rPr lang="nl-NL" dirty="0" err="1"/>
              <a:t>skil</a:t>
            </a:r>
            <a:r>
              <a:rPr lang="nl-NL" dirty="0"/>
              <a:t>’ in (blz. 105)</a:t>
            </a:r>
          </a:p>
          <a:p>
            <a:r>
              <a:rPr lang="nl-NL" dirty="0"/>
              <a:t>Wat zijn de taken die bij jouw functie horen?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Helicon Opleidingen | vmbo, mbo en cursussen">
            <a:extLst>
              <a:ext uri="{FF2B5EF4-FFF2-40B4-BE49-F238E27FC236}">
                <a16:creationId xmlns:a16="http://schemas.microsoft.com/office/drawing/2014/main" id="{A5E3CAC3-6361-4670-B0B4-E7637CEC8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025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E800B-DD59-475C-8238-45792FB8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initiatieven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8599E9-8697-472A-8A0B-307B52278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Bedenk welke taken jij op jouw stageplek anders zou willen doen of wat je extra zou kunnen doen.</a:t>
            </a:r>
          </a:p>
          <a:p>
            <a:r>
              <a:rPr lang="nl-NL" dirty="0"/>
              <a:t>Welke initiatieven kun jij nemen om jouw werk te verbeteren?</a:t>
            </a:r>
          </a:p>
          <a:p>
            <a:r>
              <a:rPr lang="nl-NL" dirty="0"/>
              <a:t>Vul het formulier in. Dit is meteen een voorbereiding op </a:t>
            </a:r>
            <a:r>
              <a:rPr lang="nl-NL" dirty="0" err="1"/>
              <a:t>challenge</a:t>
            </a:r>
            <a:r>
              <a:rPr lang="nl-NL" dirty="0"/>
              <a:t> 2 (blz. 127 en 128). Kies dus in overleg een initiatief wat past bij jouw leerdoelen en wat je kunt uitvoeren op stage.</a:t>
            </a:r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Tip: het eerste formulier kun je ook gebruiken voor </a:t>
            </a:r>
            <a:r>
              <a:rPr lang="nl-NL" dirty="0" err="1"/>
              <a:t>challenge</a:t>
            </a:r>
            <a:r>
              <a:rPr lang="nl-NL" dirty="0"/>
              <a:t> 3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68B45CD-FB36-484C-AB67-60EBF8C7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820" y="4415770"/>
            <a:ext cx="1476375" cy="1514475"/>
          </a:xfrm>
          <a:prstGeom prst="rect">
            <a:avLst/>
          </a:prstGeom>
        </p:spPr>
      </p:pic>
      <p:pic>
        <p:nvPicPr>
          <p:cNvPr id="7" name="Picture 2" descr="Helicon Opleidingen | vmbo, mbo en cursussen">
            <a:extLst>
              <a:ext uri="{FF2B5EF4-FFF2-40B4-BE49-F238E27FC236}">
                <a16:creationId xmlns:a16="http://schemas.microsoft.com/office/drawing/2014/main" id="{83108538-29E0-4D79-83ED-732B82272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79AB18E-DEAD-4AD5-B748-BF05BE83C0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0967" y="4406245"/>
            <a:ext cx="15144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83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de doelen bereikt?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wat er wordt bedoeld met initiatief nemen</a:t>
            </a:r>
          </a:p>
          <a:p>
            <a:r>
              <a:rPr lang="nl-NL" dirty="0"/>
              <a:t>heb je verschillende voorbeelden en opdrachten gedaan met initiatief nemen</a:t>
            </a:r>
          </a:p>
          <a:p>
            <a:r>
              <a:rPr lang="nl-NL" dirty="0"/>
              <a:t>zijn jouw vragen over de eerste </a:t>
            </a:r>
            <a:r>
              <a:rPr lang="nl-NL" dirty="0" err="1"/>
              <a:t>challenge</a:t>
            </a:r>
            <a:r>
              <a:rPr lang="nl-NL" dirty="0"/>
              <a:t> beantwoord en kun je vooruit met de uitvoering</a:t>
            </a:r>
          </a:p>
          <a:p>
            <a:r>
              <a:rPr lang="nl-NL" dirty="0"/>
              <a:t>kun je een initiatief uitvoeren op je stageplek?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67514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420</Words>
  <Application>Microsoft Office PowerPoint</Application>
  <PresentationFormat>Breedbeeld</PresentationFormat>
  <Paragraphs>41</Paragraphs>
  <Slides>10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Modern Love</vt:lpstr>
      <vt:lpstr>The Hand</vt:lpstr>
      <vt:lpstr>SketchyVTI</vt:lpstr>
      <vt:lpstr>Les 4</vt:lpstr>
      <vt:lpstr>Aan het einde van deze les…</vt:lpstr>
      <vt:lpstr>Huiswerk en vragen</vt:lpstr>
      <vt:lpstr>Werkboek</vt:lpstr>
      <vt:lpstr>Initiatief nemen</vt:lpstr>
      <vt:lpstr>PowerPoint-presentatie</vt:lpstr>
      <vt:lpstr>Initiatieven op stage</vt:lpstr>
      <vt:lpstr>Opdracht initiatieven</vt:lpstr>
      <vt:lpstr>Zijn de doelen bereikt?</vt:lpstr>
      <vt:lpstr>Huiswerk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van Gorp</dc:creator>
  <cp:lastModifiedBy> </cp:lastModifiedBy>
  <cp:revision>36</cp:revision>
  <dcterms:created xsi:type="dcterms:W3CDTF">2020-11-02T07:32:19Z</dcterms:created>
  <dcterms:modified xsi:type="dcterms:W3CDTF">2020-11-14T21:53:33Z</dcterms:modified>
</cp:coreProperties>
</file>