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4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29809-7A77-89F4-109B-2AD784894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DA8AB68-9D82-E6BE-87F6-091F34E7A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3C26D4-D2A3-A2C1-751D-2BF283CAD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06B-A5DD-4DF9-8B1A-356536146961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BF61AD-A10B-849E-4D1E-0B7350210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4BFAF1-3495-C81B-4E97-A3159B767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BBB7-2B45-4271-BF27-A9B2365D5B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354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1F07C7-B36A-BDF4-F37D-D4DA1BE63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1441037-B550-D0D0-39D8-B33880753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730203-B62C-3BC4-4B59-704A1DA21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06B-A5DD-4DF9-8B1A-356536146961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5AA11A-D1E0-6B5D-D9BE-4EA9F4278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8738BF-68F6-AC04-23B8-2F05C89BD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BBB7-2B45-4271-BF27-A9B2365D5B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969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0EF92D4-FF80-B038-DD00-FAA46B8BCD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151088F-FEA0-7506-DB23-AF492C061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1F2346-CB0B-27A7-5AD5-AAE5196E5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06B-A5DD-4DF9-8B1A-356536146961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31E6AC-1531-3320-4B0D-DB6D274F2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270AA1-FBB1-4FD1-5123-89824E820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BBB7-2B45-4271-BF27-A9B2365D5B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974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5EF857-EC3F-84C1-E274-0C58F03FD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1D9061-5929-5B83-649D-4ACB92C49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4451AA-8466-5B9A-6626-16B7C9023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06B-A5DD-4DF9-8B1A-356536146961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1DDC12-2ADB-032E-1CF8-53E6A1D98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68C60D-09EC-F00E-FE7C-7BA65B026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BBB7-2B45-4271-BF27-A9B2365D5B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928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66AC89-11A5-50BC-0052-7DDB2E89B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250E7B-FF0F-35B9-EFDF-D0D5B7616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11C489-23EB-05CE-901F-B5CCED383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06B-A5DD-4DF9-8B1A-356536146961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AC3546-355B-64E6-F7A1-7662550A1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9873D6-3228-31AC-D3E0-4AC93BB7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BBB7-2B45-4271-BF27-A9B2365D5B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616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159093-EDAC-9DF0-F5A5-9218335AC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6BF877-F877-DE8B-0B44-8346BB02D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412E49A-51D3-85FB-5B66-DDB9D2377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6905B0E-C3D8-345D-3A88-4522AD41E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06B-A5DD-4DF9-8B1A-356536146961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64C9D48-2AF5-0C8C-40B4-6705200D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3DA2FB-9CBC-7B48-A044-CCFB67C3C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BBB7-2B45-4271-BF27-A9B2365D5B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059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8E41E1-1FCF-2EE9-0F26-FC9FE72B2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69FC073-A093-44DD-46BE-DCC9E1169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A6937F9-3386-7D64-D6FA-163AFF969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3D6D82D-0286-C373-7EBF-9D96A54045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1CBA78D-22A1-B39B-7E4F-5D4CBE3DF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C4F0B64-9C31-7E2B-5CD5-06949C171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06B-A5DD-4DF9-8B1A-356536146961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5B184DF-A348-899F-61AD-E3E50B496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CE51CE3-19AB-123C-13F9-08B7FBE98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BBB7-2B45-4271-BF27-A9B2365D5B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269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5723B4-9025-9FDF-3799-7D3380A8A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471D46C-89E8-7122-7EC4-B06FEB03F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06B-A5DD-4DF9-8B1A-356536146961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112DF5C-05D5-A3D8-4A00-D753A1EB8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41D4B5A-43D8-AC15-B6F8-270446991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BBB7-2B45-4271-BF27-A9B2365D5B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059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14F63CE-2B40-35CB-BC2F-BAE04045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06B-A5DD-4DF9-8B1A-356536146961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28F6CE4-A590-F850-D8C3-6DB870817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60F10D3-E76F-98F2-7E0D-266F1D07C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BBB7-2B45-4271-BF27-A9B2365D5B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461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3E15FB-19AA-E533-0313-FF885058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089F60-E4C8-39EC-5695-26D0F49FD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E92AC67-E66A-1A69-DE90-2A24B245E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E3B114C-137E-0596-6CEC-AF33BB442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06B-A5DD-4DF9-8B1A-356536146961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B58D878-51ED-50BC-42D0-AB80F668E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9CB0BAA-4255-95A5-8572-AD937343C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BBB7-2B45-4271-BF27-A9B2365D5B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424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0931D-C593-1F0D-00AE-9B87259C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21A6C8C-A7CE-77B3-2499-3F214C672B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9C51CF6-A49E-B966-8915-228174BEC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E4F8049-7A95-01D4-5917-96FFFDE5D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F06B-A5DD-4DF9-8B1A-356536146961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51B033-ED82-094C-07B1-99BF2630A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CAA305-A4F5-2F28-835F-E73B0AD0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BBB7-2B45-4271-BF27-A9B2365D5B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179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B04C261-6549-15AC-0EE9-59AC6DBBE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A798213-64F6-9E0D-4CFA-480DC6704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5032E0-D2E3-66FB-E408-A7D6EBEF1C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EF06B-A5DD-4DF9-8B1A-356536146961}" type="datetimeFigureOut">
              <a:rPr lang="nl-NL" smtClean="0"/>
              <a:t>27-2-2023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1BFE12-F290-FF70-A9F0-9FF1B2166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33869F-5DE0-1FFD-182E-6BDE4F0C2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DBBB7-2B45-4271-BF27-A9B2365D5B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3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7" name="Rectangle 1030">
            <a:extLst>
              <a:ext uri="{FF2B5EF4-FFF2-40B4-BE49-F238E27FC236}">
                <a16:creationId xmlns:a16="http://schemas.microsoft.com/office/drawing/2014/main" id="{92468898-5A6E-4D55-85EC-308E785EE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8FE07C2-52C6-6C8D-6D7D-D5FDDD4A7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768" y="411480"/>
            <a:ext cx="11201400" cy="11064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Lesweek</a:t>
            </a: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3 </a:t>
            </a:r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Stagebegeleiding</a:t>
            </a:r>
            <a:endParaRPr lang="en-US" sz="36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48" name="Rectangle 1032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845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Freeform: Shape 1036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8" name="Freeform: Shape 1037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039" name="Freeform: Shape 1038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026" name="Picture 2" descr="Stagebegeleiding">
            <a:extLst>
              <a:ext uri="{FF2B5EF4-FFF2-40B4-BE49-F238E27FC236}">
                <a16:creationId xmlns:a16="http://schemas.microsoft.com/office/drawing/2014/main" id="{CEF7AF94-5E2C-BB7B-6862-551AA7F29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9768" y="1721922"/>
            <a:ext cx="6702552" cy="452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049" name="Rectangle 1034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24A8F09-3A7D-D79F-FC65-BDC82AC6D5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8752" y="2020824"/>
            <a:ext cx="3455097" cy="39593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1800" u="sng" dirty="0" err="1"/>
              <a:t>Vandaag</a:t>
            </a:r>
            <a:r>
              <a:rPr lang="en-US" sz="1800" u="sng" dirty="0"/>
              <a:t> op de planning:</a:t>
            </a:r>
          </a:p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Stage assessment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informatie</a:t>
            </a:r>
            <a:endParaRPr lang="en-US" sz="1800" u="sng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dirty="0" err="1"/>
              <a:t>Leerdoelen</a:t>
            </a:r>
            <a:r>
              <a:rPr lang="en-US" sz="1800" dirty="0"/>
              <a:t> al </a:t>
            </a:r>
            <a:r>
              <a:rPr lang="en-US" sz="1800" dirty="0" err="1"/>
              <a:t>besproken</a:t>
            </a:r>
            <a:r>
              <a:rPr lang="en-US" sz="1800" dirty="0"/>
              <a:t> met je    </a:t>
            </a:r>
            <a:r>
              <a:rPr lang="en-US" sz="1800" dirty="0" err="1"/>
              <a:t>praktijkbegeleider</a:t>
            </a:r>
            <a:r>
              <a:rPr lang="en-US" sz="1800" dirty="0"/>
              <a:t>?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800" dirty="0"/>
              <a:t>Editorial Review LA1</a:t>
            </a:r>
          </a:p>
          <a:p>
            <a:pPr marL="400050" indent="-285750" algn="l">
              <a:buFont typeface="Arial" panose="020B0604020202020204" pitchFamily="34" charset="0"/>
              <a:buChar char="•"/>
            </a:pPr>
            <a:r>
              <a:rPr lang="en-US" sz="1800" dirty="0" err="1"/>
              <a:t>Controleren</a:t>
            </a:r>
            <a:r>
              <a:rPr lang="en-US" sz="1800" dirty="0"/>
              <a:t>/</a:t>
            </a:r>
            <a:r>
              <a:rPr lang="en-US" sz="1800" dirty="0" err="1"/>
              <a:t>invullen</a:t>
            </a:r>
            <a:r>
              <a:rPr lang="en-US" sz="1800" dirty="0"/>
              <a:t> </a:t>
            </a:r>
            <a:r>
              <a:rPr lang="en-US" sz="1800" dirty="0" err="1"/>
              <a:t>uren</a:t>
            </a:r>
            <a:r>
              <a:rPr lang="en-US" sz="1800" dirty="0"/>
              <a:t> van </a:t>
            </a:r>
            <a:r>
              <a:rPr lang="en-US" sz="1800" dirty="0" err="1"/>
              <a:t>iedereen</a:t>
            </a:r>
            <a:endParaRPr lang="en-US" sz="18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grpSp>
        <p:nvGrpSpPr>
          <p:cNvPr id="1041" name="Group 1040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1042" name="Freeform: Shape 1041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356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D20A1-1D53-51F9-5FDD-80E85E581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/>
          <a:lstStyle/>
          <a:p>
            <a:r>
              <a:rPr lang="nl-NL" b="1" dirty="0"/>
              <a:t>Stage assessment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DD900A-7F43-992E-755F-75AB84C27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246"/>
            <a:ext cx="10515600" cy="4809717"/>
          </a:xfrm>
        </p:spPr>
        <p:txBody>
          <a:bodyPr/>
          <a:lstStyle/>
          <a:p>
            <a:r>
              <a:rPr lang="nl-NL"/>
              <a:t>Pitch van 3 minuten waarin je je bedrijf presenteert waar je stage hebt gelopen met behulp van een infographic.</a:t>
            </a:r>
          </a:p>
          <a:p>
            <a:pPr marL="0" indent="0">
              <a:buNone/>
            </a:pPr>
            <a:r>
              <a:rPr lang="nl-NL">
                <a:sym typeface="Wingdings" panose="05000000000000000000" pitchFamily="2" charset="2"/>
              </a:rPr>
              <a:t>	 Deze infographic is een product van LA3</a:t>
            </a:r>
          </a:p>
          <a:p>
            <a:pPr marL="0" indent="0">
              <a:buNone/>
            </a:pPr>
            <a:endParaRPr lang="nl-NL">
              <a:sym typeface="Wingdings" panose="05000000000000000000" pitchFamily="2" charset="2"/>
            </a:endParaRPr>
          </a:p>
          <a:p>
            <a:r>
              <a:rPr lang="nl-NL">
                <a:sym typeface="Wingdings" panose="05000000000000000000" pitchFamily="2" charset="2"/>
              </a:rPr>
              <a:t>Naar aanleiding van je pitch worden er vragen gesteld over je pitch en over je stage.</a:t>
            </a:r>
          </a:p>
          <a:p>
            <a:r>
              <a:rPr lang="nl-NL">
                <a:sym typeface="Wingdings" panose="05000000000000000000" pitchFamily="2" charset="2"/>
              </a:rPr>
              <a:t>Stage assessment vindt plaats in periode 4, na de stage. </a:t>
            </a:r>
            <a:endParaRPr lang="nl-NL" dirty="0"/>
          </a:p>
        </p:txBody>
      </p:sp>
      <p:pic>
        <p:nvPicPr>
          <p:cNvPr id="4" name="Picture 4" descr="Afbeeldingsresultaat voor pitch">
            <a:extLst>
              <a:ext uri="{FF2B5EF4-FFF2-40B4-BE49-F238E27FC236}">
                <a16:creationId xmlns:a16="http://schemas.microsoft.com/office/drawing/2014/main" id="{B7A21CDD-1385-0E46-7156-434E0D2BB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261" y="4266739"/>
            <a:ext cx="4054553" cy="2023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42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AF3D21-18F1-2DDF-8F70-175C64006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Toelating assessment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C1C148-49F0-8716-48C5-6917055E5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/>
              <a:t>Leerarrangementen</a:t>
            </a:r>
          </a:p>
          <a:p>
            <a:pPr marL="0" indent="0">
              <a:buNone/>
            </a:pPr>
            <a:r>
              <a:rPr lang="nl-NL" dirty="0"/>
              <a:t>Alle La’s zijn verplicht, voor deze periode zijn dat:</a:t>
            </a:r>
          </a:p>
          <a:p>
            <a:r>
              <a:rPr lang="nl-NL" dirty="0"/>
              <a:t>LA1 Leerdoelen  voor je stage</a:t>
            </a:r>
          </a:p>
          <a:p>
            <a:r>
              <a:rPr lang="nl-NL" dirty="0"/>
              <a:t>LA2 Ken je werkplek + eigen werk</a:t>
            </a:r>
          </a:p>
          <a:p>
            <a:r>
              <a:rPr lang="nl-NL" dirty="0"/>
              <a:t>LA3 Bedrijfspresentatie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Editorial review</a:t>
            </a:r>
          </a:p>
          <a:p>
            <a:r>
              <a:rPr lang="nl-NL" b="1" dirty="0"/>
              <a:t>Minimaal 3x feedback </a:t>
            </a:r>
            <a:r>
              <a:rPr lang="nl-NL" dirty="0"/>
              <a:t>gegeven op een van de drie gezamenlijke stukken van de klas, hier zo dadelijk meer informatie over! Tijd om feedback te geven krijg je tijdens de lessen.</a:t>
            </a:r>
          </a:p>
        </p:txBody>
      </p:sp>
    </p:spTree>
    <p:extLst>
      <p:ext uri="{BB962C8B-B14F-4D97-AF65-F5344CB8AC3E}">
        <p14:creationId xmlns:p14="http://schemas.microsoft.com/office/powerpoint/2010/main" val="254294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Leerdoelen - Onderwijs">
            <a:extLst>
              <a:ext uri="{FF2B5EF4-FFF2-40B4-BE49-F238E27FC236}">
                <a16:creationId xmlns:a16="http://schemas.microsoft.com/office/drawing/2014/main" id="{B95C0EF7-F567-1799-1B33-8AF6412D63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08"/>
          <a:stretch/>
        </p:blipFill>
        <p:spPr bwMode="auto">
          <a:xfrm>
            <a:off x="-1514" y="0"/>
            <a:ext cx="121919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864DE6D-D14B-4E39-462C-96E1BEEA6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13" y="43151"/>
            <a:ext cx="10506456" cy="2057400"/>
          </a:xfrm>
        </p:spPr>
        <p:txBody>
          <a:bodyPr anchor="b">
            <a:normAutofit/>
          </a:bodyPr>
          <a:lstStyle/>
          <a:p>
            <a:r>
              <a:rPr lang="nl-NL" b="1" dirty="0"/>
              <a:t>Leerdoelen al besproken met je praktijkbegeleider? </a:t>
            </a:r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7AD277-69DE-EFC8-2212-43014EE64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100561"/>
            <a:ext cx="10506456" cy="44578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600" b="1" dirty="0"/>
              <a:t>Waarom?</a:t>
            </a:r>
          </a:p>
          <a:p>
            <a:r>
              <a:rPr lang="nl-NL" sz="2600" dirty="0"/>
              <a:t>Zo krijg je een beter inzicht in welke werkzaamheden je wil en kan gaan doen, tevens de uitbreiding van de werkzaamheden.</a:t>
            </a:r>
          </a:p>
          <a:p>
            <a:r>
              <a:rPr lang="nl-NL" sz="2600" dirty="0"/>
              <a:t>De praktijkbegeleider gaat met je in gesprek en kan aanvullingen geven of aangeven wat je allemaal nog mag doen.</a:t>
            </a: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dirty="0"/>
              <a:t>Helderder beeld van je doel van stage, het hoofddoel is namelijk leren meewerken binnen een organisatie over een langere tijd, maar optioneel mag altijd nog:</a:t>
            </a:r>
          </a:p>
          <a:p>
            <a:r>
              <a:rPr lang="nl-NL" sz="2600" dirty="0"/>
              <a:t>(Mee)organiseren van een activiteit </a:t>
            </a:r>
          </a:p>
          <a:p>
            <a:r>
              <a:rPr lang="nl-NL" sz="2600" dirty="0"/>
              <a:t>Het beheren van de </a:t>
            </a:r>
            <a:r>
              <a:rPr lang="nl-NL" sz="2600" dirty="0" err="1"/>
              <a:t>social</a:t>
            </a:r>
            <a:r>
              <a:rPr lang="nl-NL" sz="2600" dirty="0"/>
              <a:t> media</a:t>
            </a:r>
          </a:p>
          <a:p>
            <a:r>
              <a:rPr lang="nl-NL" sz="2600" dirty="0"/>
              <a:t>Etc. (Wat kunnen jullie nog bedenken)</a:t>
            </a:r>
          </a:p>
          <a:p>
            <a:endParaRPr lang="nl-NL" sz="1400" dirty="0"/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03207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2E3F0-6F32-C1D2-27FE-063EA5CF9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69127"/>
            <a:ext cx="10515600" cy="1139984"/>
          </a:xfrm>
        </p:spPr>
        <p:txBody>
          <a:bodyPr/>
          <a:lstStyle/>
          <a:p>
            <a:pPr algn="ctr"/>
            <a:endParaRPr lang="nl-NL" b="1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5582756B-68D1-AA77-6C6A-CBB1C4E8A3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768311"/>
              </p:ext>
            </p:extLst>
          </p:nvPr>
        </p:nvGraphicFramePr>
        <p:xfrm>
          <a:off x="838200" y="0"/>
          <a:ext cx="10515600" cy="6945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63634983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71592951"/>
                    </a:ext>
                  </a:extLst>
                </a:gridCol>
              </a:tblGrid>
              <a:tr h="296514"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Uren check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/>
                        <a:t>Uren niet check vanwege: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583602"/>
                  </a:ext>
                </a:extLst>
              </a:tr>
              <a:tr h="711633">
                <a:tc>
                  <a:txBody>
                    <a:bodyPr/>
                    <a:lstStyle/>
                    <a:p>
                      <a:r>
                        <a:rPr lang="nl-NL" sz="1400" dirty="0"/>
                        <a:t>Noor?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/>
                        <a:t>Daan B. </a:t>
                      </a:r>
                      <a:r>
                        <a:rPr lang="nl-NL" sz="1400" dirty="0"/>
                        <a:t>(Praktijkbegeleider uren nog niet heeft goedgekeurd en 2</a:t>
                      </a:r>
                      <a:r>
                        <a:rPr lang="nl-NL" sz="1400" baseline="30000" dirty="0"/>
                        <a:t>de</a:t>
                      </a:r>
                      <a:r>
                        <a:rPr lang="nl-NL" sz="1400" dirty="0"/>
                        <a:t> week nog geen zaak voor uren aangemaakt)</a:t>
                      </a:r>
                    </a:p>
                    <a:p>
                      <a:r>
                        <a:rPr lang="nl-NL" sz="1400" b="1" dirty="0"/>
                        <a:t>Max</a:t>
                      </a:r>
                      <a:r>
                        <a:rPr lang="nl-NL" sz="1400" dirty="0"/>
                        <a:t> (Nog geen uren ingediend)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499700"/>
                  </a:ext>
                </a:extLst>
              </a:tr>
              <a:tr h="591321">
                <a:tc>
                  <a:txBody>
                    <a:bodyPr/>
                    <a:lstStyle/>
                    <a:p>
                      <a:r>
                        <a:rPr lang="nl-NL" sz="1400" dirty="0"/>
                        <a:t>Esmee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 err="1"/>
                        <a:t>Louk</a:t>
                      </a:r>
                      <a:r>
                        <a:rPr lang="nl-NL" sz="1400" dirty="0"/>
                        <a:t> (Praktijkbegeleider uren niet akkoord)</a:t>
                      </a:r>
                    </a:p>
                    <a:p>
                      <a:r>
                        <a:rPr lang="nl-NL" sz="1400" b="1" dirty="0"/>
                        <a:t>Daan D. </a:t>
                      </a:r>
                      <a:r>
                        <a:rPr lang="nl-NL" sz="1400" dirty="0"/>
                        <a:t>(Problemen met inloggen)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340377"/>
                  </a:ext>
                </a:extLst>
              </a:tr>
              <a:tr h="591321">
                <a:tc>
                  <a:txBody>
                    <a:bodyPr/>
                    <a:lstStyle/>
                    <a:p>
                      <a:r>
                        <a:rPr lang="nl-NL" sz="1400" dirty="0"/>
                        <a:t>Sven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="1" dirty="0"/>
                        <a:t>Merel</a:t>
                      </a:r>
                      <a:r>
                        <a:rPr lang="nl-NL" sz="1400" dirty="0"/>
                        <a:t> (Praktijkbegeleider uren nog niet heeft goedgekeurd)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490695"/>
                  </a:ext>
                </a:extLst>
              </a:tr>
              <a:tr h="711633">
                <a:tc>
                  <a:txBody>
                    <a:bodyPr/>
                    <a:lstStyle/>
                    <a:p>
                      <a:r>
                        <a:rPr lang="nl-NL" sz="1400" dirty="0"/>
                        <a:t>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/>
                        <a:t>Tijn</a:t>
                      </a:r>
                      <a:r>
                        <a:rPr lang="nl-NL" sz="1400" dirty="0"/>
                        <a:t> (Praktijkbegeleider uren nog niet heeft goedgekeurd en 2</a:t>
                      </a:r>
                      <a:r>
                        <a:rPr lang="nl-NL" sz="1400" baseline="30000" dirty="0"/>
                        <a:t>de</a:t>
                      </a:r>
                      <a:r>
                        <a:rPr lang="nl-NL" sz="1400" dirty="0"/>
                        <a:t> week nog geen zaak voor uren aangemaakt)</a:t>
                      </a:r>
                    </a:p>
                    <a:p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194329"/>
                  </a:ext>
                </a:extLst>
              </a:tr>
              <a:tr h="711633">
                <a:tc>
                  <a:txBody>
                    <a:bodyPr/>
                    <a:lstStyle/>
                    <a:p>
                      <a:r>
                        <a:rPr lang="nl-NL" sz="1400" dirty="0"/>
                        <a:t>Nicky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 err="1"/>
                        <a:t>Marly</a:t>
                      </a:r>
                      <a:r>
                        <a:rPr lang="nl-NL" sz="1400" dirty="0"/>
                        <a:t> (Praktijkbegeleider uren nog niet heeft goedgekeurd en 2</a:t>
                      </a:r>
                      <a:r>
                        <a:rPr lang="nl-NL" sz="1400" baseline="30000" dirty="0"/>
                        <a:t>de</a:t>
                      </a:r>
                      <a:r>
                        <a:rPr lang="nl-NL" sz="1400" dirty="0"/>
                        <a:t> week nog geen zaak voor uren aangemaakt)</a:t>
                      </a:r>
                    </a:p>
                    <a:p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003103"/>
                  </a:ext>
                </a:extLst>
              </a:tr>
              <a:tr h="711633"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/>
                        <a:t>Niels</a:t>
                      </a:r>
                      <a:r>
                        <a:rPr lang="nl-NL" sz="1400" dirty="0"/>
                        <a:t> (Praktijkbegeleider uren nog niet heeft goedgekeurd en 2</a:t>
                      </a:r>
                      <a:r>
                        <a:rPr lang="nl-NL" sz="1400" baseline="30000" dirty="0"/>
                        <a:t>de</a:t>
                      </a:r>
                      <a:r>
                        <a:rPr lang="nl-NL" sz="1400" dirty="0"/>
                        <a:t> week nog geen zaak voor uren aangemaakt)</a:t>
                      </a:r>
                    </a:p>
                    <a:p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553161"/>
                  </a:ext>
                </a:extLst>
              </a:tr>
              <a:tr h="2532311"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/>
                        <a:t>Teddy</a:t>
                      </a:r>
                      <a:r>
                        <a:rPr lang="nl-NL" sz="1400" dirty="0"/>
                        <a:t> (Praktijkbegeleider uren nog niet heeft goedgekeurd en 2</a:t>
                      </a:r>
                      <a:r>
                        <a:rPr lang="nl-NL" sz="1400" baseline="30000" dirty="0"/>
                        <a:t>de</a:t>
                      </a:r>
                      <a:r>
                        <a:rPr lang="nl-NL" sz="1400" dirty="0"/>
                        <a:t> week nog geen zaak voor uren aangemaakt)</a:t>
                      </a:r>
                    </a:p>
                    <a:p>
                      <a:r>
                        <a:rPr lang="nl-NL" sz="1400" b="1" dirty="0"/>
                        <a:t>Lieke</a:t>
                      </a:r>
                      <a:r>
                        <a:rPr lang="nl-NL" sz="1400" dirty="0"/>
                        <a:t> (2</a:t>
                      </a:r>
                      <a:r>
                        <a:rPr lang="nl-NL" sz="1400" baseline="30000" dirty="0"/>
                        <a:t>de</a:t>
                      </a:r>
                      <a:r>
                        <a:rPr lang="nl-NL" sz="1400" dirty="0"/>
                        <a:t> week nog geen zaak voor uren aangemaakt)</a:t>
                      </a:r>
                    </a:p>
                    <a:p>
                      <a:r>
                        <a:rPr lang="nl-NL" sz="1400" b="1" dirty="0" err="1"/>
                        <a:t>Zenna</a:t>
                      </a:r>
                      <a:r>
                        <a:rPr lang="nl-NL" sz="1400" dirty="0"/>
                        <a:t> (2</a:t>
                      </a:r>
                      <a:r>
                        <a:rPr lang="nl-NL" sz="1400" baseline="30000" dirty="0"/>
                        <a:t>de</a:t>
                      </a:r>
                      <a:r>
                        <a:rPr lang="nl-NL" sz="1400" dirty="0"/>
                        <a:t> week nog geen zaak voor uren aangemaakt)</a:t>
                      </a:r>
                    </a:p>
                    <a:p>
                      <a:r>
                        <a:rPr lang="nl-NL" sz="1400" b="1" dirty="0"/>
                        <a:t>Lucas</a:t>
                      </a:r>
                      <a:r>
                        <a:rPr lang="nl-NL" sz="1400" dirty="0"/>
                        <a:t> (Praktijkbegeleider uren nog niet heeft goedgekeurd en 2</a:t>
                      </a:r>
                      <a:r>
                        <a:rPr lang="nl-NL" sz="1400" baseline="30000" dirty="0"/>
                        <a:t>de</a:t>
                      </a:r>
                      <a:r>
                        <a:rPr lang="nl-NL" sz="1400" dirty="0"/>
                        <a:t> week nog geen zaak voor uren aangemaakt)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/>
                        <a:t>Wouter </a:t>
                      </a:r>
                      <a:r>
                        <a:rPr lang="nl-NL" sz="1400" dirty="0"/>
                        <a:t>(Praktijkbegeleider uren nog niet heeft goedgekeurd en 2</a:t>
                      </a:r>
                      <a:r>
                        <a:rPr lang="nl-NL" sz="1400" baseline="30000" dirty="0"/>
                        <a:t>de</a:t>
                      </a:r>
                      <a:r>
                        <a:rPr lang="nl-NL" sz="1400" dirty="0"/>
                        <a:t> week nog geen zaak voor uren aangemaakt)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/>
                        <a:t>Sil </a:t>
                      </a:r>
                      <a:r>
                        <a:rPr lang="nl-NL" sz="1400" dirty="0"/>
                        <a:t>(Nog geen uren ingediend)</a:t>
                      </a:r>
                    </a:p>
                    <a:p>
                      <a:r>
                        <a:rPr lang="nl-NL" sz="1400" b="1" dirty="0"/>
                        <a:t>Beer </a:t>
                      </a:r>
                      <a:r>
                        <a:rPr lang="nl-NL" sz="1400" b="0" dirty="0"/>
                        <a:t>(Uren 2</a:t>
                      </a:r>
                      <a:r>
                        <a:rPr lang="nl-NL" sz="1400" b="0" baseline="30000" dirty="0"/>
                        <a:t>de</a:t>
                      </a:r>
                      <a:r>
                        <a:rPr lang="nl-NL" sz="1400" b="0" dirty="0"/>
                        <a:t> week nog </a:t>
                      </a:r>
                      <a:r>
                        <a:rPr lang="nl-NL" sz="1400" b="0"/>
                        <a:t>niet ingediend)</a:t>
                      </a:r>
                      <a:endParaRPr lang="nl-NL" sz="1400" b="1" dirty="0"/>
                    </a:p>
                    <a:p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732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569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4D5330-EEA7-16BB-A408-E1B29A361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Editorial review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966F67-391D-B1E4-3F19-03D42885B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3586"/>
            <a:ext cx="10515600" cy="507337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b="1" dirty="0"/>
              <a:t>Wat is een Editorial review?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De vraag is beter, hoe doe je een Editorial review?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Stap 1: Lees het gehele stuk eerst door, je geeft nog geen feedback!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Stap 2: Maak algemene notities over delen die je vaag, niet kloppend, slecht onderbouwd en/of niet helder zijn. Noteer ook eventuele spelfouten die je tegenkomt.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Stap 3: Geef problemen weer in het stuk, denk hierbij aan het niet kunnen behalen van een leerdoel of dat het leerdoel te makkelijk is. (Let op: er is hierbij geen fout of goed)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Stap 4: Geef zelf oplossingen/aanmerkingen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Dit gaan jullie doen voor LA1, LA2 en LA3. </a:t>
            </a:r>
          </a:p>
          <a:p>
            <a:pPr marL="0" indent="0">
              <a:buNone/>
            </a:pPr>
            <a:r>
              <a:rPr lang="nl-NL" b="1" dirty="0">
                <a:sym typeface="Wingdings" panose="05000000000000000000" pitchFamily="2" charset="2"/>
              </a:rPr>
              <a:t>Hoe gaan jullie dit doen? </a:t>
            </a:r>
          </a:p>
          <a:p>
            <a:r>
              <a:rPr lang="nl-NL" dirty="0">
                <a:sym typeface="Wingdings" panose="05000000000000000000" pitchFamily="2" charset="2"/>
              </a:rPr>
              <a:t>Maak groepjes van 4 personen</a:t>
            </a:r>
          </a:p>
          <a:p>
            <a:r>
              <a:rPr lang="nl-NL" dirty="0">
                <a:sym typeface="Wingdings" panose="05000000000000000000" pitchFamily="2" charset="2"/>
              </a:rPr>
              <a:t>Vertel eerst kort aan elkaar wat je leerdoelen zijn</a:t>
            </a:r>
          </a:p>
          <a:p>
            <a:r>
              <a:rPr lang="nl-NL" dirty="0">
                <a:sym typeface="Wingdings" panose="05000000000000000000" pitchFamily="2" charset="2"/>
              </a:rPr>
              <a:t>Dan pas stuur je, je stuk door aan een ander</a:t>
            </a:r>
          </a:p>
          <a:p>
            <a:r>
              <a:rPr lang="nl-NL" dirty="0">
                <a:sym typeface="Wingdings" panose="05000000000000000000" pitchFamily="2" charset="2"/>
              </a:rPr>
              <a:t>Geef feedback aan de hand van de stappen hierboven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b="1" dirty="0">
                <a:sym typeface="Wingdings" panose="05000000000000000000" pitchFamily="2" charset="2"/>
              </a:rPr>
              <a:t>Wat gaan we met de feedback doen?</a:t>
            </a:r>
          </a:p>
          <a:p>
            <a:r>
              <a:rPr lang="nl-NL" dirty="0">
                <a:sym typeface="Wingdings" panose="05000000000000000000" pitchFamily="2" charset="2"/>
              </a:rPr>
              <a:t>Geef elkaar feedback in het verslag door middel van de knop opmerkingen (vandaag)</a:t>
            </a:r>
          </a:p>
          <a:p>
            <a:r>
              <a:rPr lang="nl-NL" dirty="0">
                <a:sym typeface="Wingdings" panose="05000000000000000000" pitchFamily="2" charset="2"/>
              </a:rPr>
              <a:t>Die wordt klassikaal besproken volgende week</a:t>
            </a:r>
          </a:p>
          <a:p>
            <a:r>
              <a:rPr lang="nl-NL" dirty="0">
                <a:sym typeface="Wingdings" panose="05000000000000000000" pitchFamily="2" charset="2"/>
              </a:rPr>
              <a:t>Geen feedback gegeven? Dat is 1 kans gemist, 2 kansen missen telt als een LA niet afhebben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6E6A8D0-B3E4-1841-2136-1A84A57B25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4537" y="3168287"/>
            <a:ext cx="4737463" cy="1691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2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53165092-3D68-47AA-A204-08975CE702EC}"/>
</file>

<file path=customXml/itemProps2.xml><?xml version="1.0" encoding="utf-8"?>
<ds:datastoreItem xmlns:ds="http://schemas.openxmlformats.org/officeDocument/2006/customXml" ds:itemID="{0CA3EEE8-DB1D-4629-A934-64FFEEFA890D}"/>
</file>

<file path=customXml/itemProps3.xml><?xml version="1.0" encoding="utf-8"?>
<ds:datastoreItem xmlns:ds="http://schemas.openxmlformats.org/officeDocument/2006/customXml" ds:itemID="{0B420657-9EE1-4C41-B047-623364D53EC9}"/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677</Words>
  <Application>Microsoft Office PowerPoint</Application>
  <PresentationFormat>Breedbeeld</PresentationFormat>
  <Paragraphs>71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Lesweek 3 Stagebegeleiding</vt:lpstr>
      <vt:lpstr>Stage assessment</vt:lpstr>
      <vt:lpstr>Toelating assessment</vt:lpstr>
      <vt:lpstr>Leerdoelen al besproken met je praktijkbegeleider? </vt:lpstr>
      <vt:lpstr>PowerPoint-presentatie</vt:lpstr>
      <vt:lpstr>Editorial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Lesweek 3 Stagebegeleiding</dc:title>
  <dc:creator>Steven Linkels</dc:creator>
  <cp:lastModifiedBy>Steven Linkels</cp:lastModifiedBy>
  <cp:revision>1</cp:revision>
  <dcterms:created xsi:type="dcterms:W3CDTF">2023-02-27T08:55:27Z</dcterms:created>
  <dcterms:modified xsi:type="dcterms:W3CDTF">2023-02-27T09:44:20Z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