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Veiligheid en welbevinden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2 oktober 2017</a:t>
            </a:r>
          </a:p>
          <a:p>
            <a:r>
              <a:rPr lang="nl-NL" dirty="0"/>
              <a:t>SKSG</a:t>
            </a:r>
          </a:p>
        </p:txBody>
      </p:sp>
    </p:spTree>
    <p:extLst>
      <p:ext uri="{BB962C8B-B14F-4D97-AF65-F5344CB8AC3E}">
        <p14:creationId xmlns:p14="http://schemas.microsoft.com/office/powerpoint/2010/main" val="3706913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Vandaag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Opdracht inleveren ‘casus’</a:t>
            </a:r>
          </a:p>
          <a:p>
            <a:r>
              <a:rPr lang="nl-NL" sz="2400" dirty="0"/>
              <a:t>Werkvorm opdracht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7671" y="1870213"/>
            <a:ext cx="3362325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35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De student kan feedback punten ontvangen</a:t>
            </a:r>
          </a:p>
          <a:p>
            <a:r>
              <a:rPr lang="nl-NL" sz="2400" dirty="0"/>
              <a:t>De student kan 2 van zijn/haar feedbackpunten benoemen en punten van 2 kanten bekijken</a:t>
            </a:r>
          </a:p>
          <a:p>
            <a:r>
              <a:rPr lang="nl-NL" sz="2400" dirty="0"/>
              <a:t>De student kan min 3 theoriepunten koppelen aan praktijk</a:t>
            </a:r>
          </a:p>
        </p:txBody>
      </p:sp>
    </p:spTree>
    <p:extLst>
      <p:ext uri="{BB962C8B-B14F-4D97-AF65-F5344CB8AC3E}">
        <p14:creationId xmlns:p14="http://schemas.microsoft.com/office/powerpoint/2010/main" val="1563680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lnSpc>
                <a:spcPct val="100000"/>
              </a:lnSpc>
              <a:spcBef>
                <a:spcPct val="20000"/>
              </a:spcBef>
              <a:buClrTx/>
              <a:buFont typeface="Arial" pitchFamily="34" charset="0"/>
              <a:buAutoNum type="arabicPeriod"/>
            </a:pPr>
            <a:r>
              <a:rPr lang="nl-NL" sz="2400" dirty="0">
                <a:solidFill>
                  <a:prstClr val="black"/>
                </a:solidFill>
                <a:latin typeface="Calibri"/>
              </a:rPr>
              <a:t>Beschrijf een casus uit de praktijk over sensitieve responsiviteit  / respect voor de autonomie / structureren en grenzen stellen.</a:t>
            </a:r>
          </a:p>
          <a:p>
            <a:pPr marL="514350" lvl="0" indent="-514350">
              <a:lnSpc>
                <a:spcPct val="100000"/>
              </a:lnSpc>
              <a:spcBef>
                <a:spcPct val="20000"/>
              </a:spcBef>
              <a:buClrTx/>
              <a:buFont typeface="Arial" pitchFamily="34" charset="0"/>
              <a:buAutoNum type="arabicPeriod"/>
            </a:pPr>
            <a:r>
              <a:rPr lang="nl-NL" sz="2400" dirty="0">
                <a:solidFill>
                  <a:prstClr val="black"/>
                </a:solidFill>
                <a:latin typeface="Calibri"/>
              </a:rPr>
              <a:t>Beschrijf jouw handelen.</a:t>
            </a:r>
          </a:p>
          <a:p>
            <a:pPr marL="514350" lvl="0" indent="-514350">
              <a:lnSpc>
                <a:spcPct val="100000"/>
              </a:lnSpc>
              <a:spcBef>
                <a:spcPct val="20000"/>
              </a:spcBef>
              <a:buClrTx/>
              <a:buFont typeface="Arial" pitchFamily="34" charset="0"/>
              <a:buAutoNum type="arabicPeriod"/>
            </a:pPr>
            <a:r>
              <a:rPr lang="nl-NL" sz="2400" dirty="0">
                <a:solidFill>
                  <a:prstClr val="black"/>
                </a:solidFill>
                <a:latin typeface="Calibri"/>
              </a:rPr>
              <a:t>Koppel daar theorie aan ( PK 0-4 hfst2 en 4-13 </a:t>
            </a:r>
            <a:r>
              <a:rPr lang="nl-NL" sz="2400" dirty="0" err="1">
                <a:solidFill>
                  <a:prstClr val="black"/>
                </a:solidFill>
                <a:latin typeface="Calibri"/>
              </a:rPr>
              <a:t>hfst</a:t>
            </a:r>
            <a:r>
              <a:rPr lang="nl-NL" sz="2400" dirty="0">
                <a:solidFill>
                  <a:prstClr val="black"/>
                </a:solidFill>
                <a:latin typeface="Calibri"/>
              </a:rPr>
              <a:t> 1).</a:t>
            </a:r>
          </a:p>
          <a:p>
            <a:pPr marL="514350" lvl="0" indent="-514350">
              <a:lnSpc>
                <a:spcPct val="100000"/>
              </a:lnSpc>
              <a:spcBef>
                <a:spcPct val="20000"/>
              </a:spcBef>
              <a:buClrTx/>
              <a:buFont typeface="Arial" pitchFamily="34" charset="0"/>
              <a:buAutoNum type="arabicPeriod"/>
            </a:pPr>
            <a:r>
              <a:rPr lang="nl-NL" sz="2400" dirty="0">
                <a:solidFill>
                  <a:prstClr val="black"/>
                </a:solidFill>
                <a:latin typeface="Calibri"/>
              </a:rPr>
              <a:t>Bespreek deze met je collega(s)/stagebegeleider en vraag feedback.</a:t>
            </a:r>
          </a:p>
          <a:p>
            <a:pPr marL="514350" lvl="0" indent="-514350">
              <a:lnSpc>
                <a:spcPct val="100000"/>
              </a:lnSpc>
              <a:spcBef>
                <a:spcPct val="20000"/>
              </a:spcBef>
              <a:buClrTx/>
              <a:buFont typeface="Arial" pitchFamily="34" charset="0"/>
              <a:buAutoNum type="arabicPeriod"/>
            </a:pPr>
            <a:r>
              <a:rPr lang="nl-NL" sz="2400" dirty="0">
                <a:solidFill>
                  <a:prstClr val="black"/>
                </a:solidFill>
                <a:latin typeface="Calibri"/>
              </a:rPr>
              <a:t>Bespreek de opbrengsten plenair( 2 okt).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6855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Groepen van 4 personen</a:t>
            </a:r>
          </a:p>
          <a:p>
            <a:r>
              <a:rPr lang="nl-NL" sz="2400" dirty="0"/>
              <a:t>Inleiding: casus inbrengen</a:t>
            </a:r>
          </a:p>
          <a:p>
            <a:r>
              <a:rPr lang="nl-NL" sz="2400" dirty="0"/>
              <a:t>Reacties: van je groepsgenoten ( feedback opschrijven)</a:t>
            </a:r>
          </a:p>
          <a:p>
            <a:r>
              <a:rPr lang="nl-NL" sz="2400" dirty="0"/>
              <a:t>Reacties: feedback werk</a:t>
            </a:r>
          </a:p>
          <a:p>
            <a:r>
              <a:rPr lang="nl-NL" sz="2400" dirty="0"/>
              <a:t>Wat zou je kunnen doen met je feedback?</a:t>
            </a:r>
          </a:p>
          <a:p>
            <a:r>
              <a:rPr lang="nl-NL" sz="2400" dirty="0"/>
              <a:t>Beschrijf hoe je jouw situatie op een andere manier kan invullen.</a:t>
            </a:r>
          </a:p>
          <a:p>
            <a:pPr marL="0" indent="0">
              <a:buNone/>
            </a:pPr>
            <a:r>
              <a:rPr lang="nl-NL" sz="2400" dirty="0"/>
              <a:t>( hoeft niet bij nou te passen)</a:t>
            </a:r>
          </a:p>
        </p:txBody>
      </p:sp>
    </p:spTree>
    <p:extLst>
      <p:ext uri="{BB962C8B-B14F-4D97-AF65-F5344CB8AC3E}">
        <p14:creationId xmlns:p14="http://schemas.microsoft.com/office/powerpoint/2010/main" val="55673238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37</TotalTime>
  <Words>156</Words>
  <Application>Microsoft Office PowerPoint</Application>
  <PresentationFormat>Breedbeeld</PresentationFormat>
  <Paragraphs>23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Corbel</vt:lpstr>
      <vt:lpstr>Wingdings 2</vt:lpstr>
      <vt:lpstr>Frame</vt:lpstr>
      <vt:lpstr>Veiligheid en welbevinden</vt:lpstr>
      <vt:lpstr>Vandaag</vt:lpstr>
      <vt:lpstr>Doelen</vt:lpstr>
      <vt:lpstr>PowerPoint-presentatie</vt:lpstr>
      <vt:lpstr>Opdracht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 en welbevinden</dc:title>
  <dc:creator>Margreet van Halewijn</dc:creator>
  <cp:lastModifiedBy>Margreet van Halewijn</cp:lastModifiedBy>
  <cp:revision>10</cp:revision>
  <dcterms:created xsi:type="dcterms:W3CDTF">2017-10-02T13:34:57Z</dcterms:created>
  <dcterms:modified xsi:type="dcterms:W3CDTF">2017-10-02T14:25:52Z</dcterms:modified>
</cp:coreProperties>
</file>