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79"/>
  </p:normalViewPr>
  <p:slideViewPr>
    <p:cSldViewPr snapToGrid="0" snapToObjects="1">
      <p:cViewPr varScale="1">
        <p:scale>
          <a:sx n="76" d="100"/>
          <a:sy n="76" d="100"/>
        </p:scale>
        <p:origin x="21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Klikken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E148-FD2D-FC4F-B03A-6E041D67CCA4}" type="datetimeFigureOut">
              <a:rPr lang="nl-NL" smtClean="0"/>
              <a:t>27-11-17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73B1-E2EC-6346-9229-420DD35D09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788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E148-FD2D-FC4F-B03A-6E041D67CCA4}" type="datetimeFigureOut">
              <a:rPr lang="nl-NL" smtClean="0"/>
              <a:t>27-11-17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73B1-E2EC-6346-9229-420DD35D09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2201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E148-FD2D-FC4F-B03A-6E041D67CCA4}" type="datetimeFigureOut">
              <a:rPr lang="nl-NL" smtClean="0"/>
              <a:t>27-11-17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73B1-E2EC-6346-9229-420DD35D09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010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E148-FD2D-FC4F-B03A-6E041D67CCA4}" type="datetimeFigureOut">
              <a:rPr lang="nl-NL" smtClean="0"/>
              <a:t>27-11-17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73B1-E2EC-6346-9229-420DD35D09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285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E148-FD2D-FC4F-B03A-6E041D67CCA4}" type="datetimeFigureOut">
              <a:rPr lang="nl-NL" smtClean="0"/>
              <a:t>27-11-17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73B1-E2EC-6346-9229-420DD35D09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7366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E148-FD2D-FC4F-B03A-6E041D67CCA4}" type="datetimeFigureOut">
              <a:rPr lang="nl-NL" smtClean="0"/>
              <a:t>27-11-17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73B1-E2EC-6346-9229-420DD35D09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0730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E148-FD2D-FC4F-B03A-6E041D67CCA4}" type="datetimeFigureOut">
              <a:rPr lang="nl-NL" smtClean="0"/>
              <a:t>27-11-17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73B1-E2EC-6346-9229-420DD35D09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928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E148-FD2D-FC4F-B03A-6E041D67CCA4}" type="datetimeFigureOut">
              <a:rPr lang="nl-NL" smtClean="0"/>
              <a:t>27-11-17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73B1-E2EC-6346-9229-420DD35D09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508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E148-FD2D-FC4F-B03A-6E041D67CCA4}" type="datetimeFigureOut">
              <a:rPr lang="nl-NL" smtClean="0"/>
              <a:t>27-11-17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73B1-E2EC-6346-9229-420DD35D09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404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E148-FD2D-FC4F-B03A-6E041D67CCA4}" type="datetimeFigureOut">
              <a:rPr lang="nl-NL" smtClean="0"/>
              <a:t>27-11-17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73B1-E2EC-6346-9229-420DD35D09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7445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E148-FD2D-FC4F-B03A-6E041D67CCA4}" type="datetimeFigureOut">
              <a:rPr lang="nl-NL" smtClean="0"/>
              <a:t>27-11-17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73B1-E2EC-6346-9229-420DD35D09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774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CE148-FD2D-FC4F-B03A-6E041D67CCA4}" type="datetimeFigureOut">
              <a:rPr lang="nl-NL" smtClean="0"/>
              <a:t>27-11-17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373B1-E2EC-6346-9229-420DD35D09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8734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99" y="-169333"/>
            <a:ext cx="11311467" cy="7163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1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Office-thema</vt:lpstr>
      <vt:lpstr>PowerPoint-presentatie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Niek Ooteman</dc:creator>
  <cp:lastModifiedBy>Niek Ooteman</cp:lastModifiedBy>
  <cp:revision>1</cp:revision>
  <dcterms:created xsi:type="dcterms:W3CDTF">2017-11-27T13:06:27Z</dcterms:created>
  <dcterms:modified xsi:type="dcterms:W3CDTF">2017-11-27T13:09:46Z</dcterms:modified>
</cp:coreProperties>
</file>