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0" r:id="rId5"/>
    <p:sldId id="282" r:id="rId6"/>
    <p:sldId id="281" r:id="rId7"/>
    <p:sldId id="283" r:id="rId8"/>
    <p:sldId id="28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7450E-C8B1-4556-88B4-300F76989C8E}" v="9" dt="2024-12-20T08:04:24.3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20-12-2024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3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20-12-2024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6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20-12-2024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213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62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20-12-2024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2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phyU2BThK4Q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fbeeldingsresultaat voor dragons den logo">
            <a:extLst>
              <a:ext uri="{FF2B5EF4-FFF2-40B4-BE49-F238E27FC236}">
                <a16:creationId xmlns:a16="http://schemas.microsoft.com/office/drawing/2014/main" id="{7234890A-4508-791B-BF21-B4D2D109F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5" b="22079"/>
          <a:stretch/>
        </p:blipFill>
        <p:spPr bwMode="auto">
          <a:xfrm>
            <a:off x="0" y="1122363"/>
            <a:ext cx="12192000" cy="43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2025 Niger Nieuwjaar Afbeeldingen PNG | Vector En PSD Bestanden | Gratis  Download Op Pngtree">
            <a:extLst>
              <a:ext uri="{FF2B5EF4-FFF2-40B4-BE49-F238E27FC236}">
                <a16:creationId xmlns:a16="http://schemas.microsoft.com/office/drawing/2014/main" id="{90E92526-C0CD-610D-FE73-66DED4FB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660" y="57853"/>
            <a:ext cx="4706679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36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8800D0D-C424-46CE-9AF3-4E27F2A9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40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sz="7200" b="1" dirty="0"/>
              <a:t>Dragons’ Den Pitch</a:t>
            </a:r>
            <a:br>
              <a:rPr lang="nl-NL" sz="7200" b="1" dirty="0"/>
            </a:br>
            <a:r>
              <a:rPr lang="nl-NL" sz="4900" i="1" dirty="0">
                <a:solidFill>
                  <a:srgbClr val="0070C0"/>
                </a:solidFill>
              </a:rPr>
              <a:t>16 januari 2025</a:t>
            </a:r>
            <a:endParaRPr lang="nl-NL" sz="7200" i="1" dirty="0">
              <a:solidFill>
                <a:srgbClr val="0070C0"/>
              </a:solidFill>
            </a:endParaRPr>
          </a:p>
        </p:txBody>
      </p:sp>
      <p:pic>
        <p:nvPicPr>
          <p:cNvPr id="2056" name="Picture 8" descr="Dragons&amp;#39; Den series 15 episode two: The importance of likeability in  business | Enterprise Nation">
            <a:extLst>
              <a:ext uri="{FF2B5EF4-FFF2-40B4-BE49-F238E27FC236}">
                <a16:creationId xmlns:a16="http://schemas.microsoft.com/office/drawing/2014/main" id="{AB2D1155-6EC2-475C-B4E7-D4C6546E7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83796"/>
            <a:ext cx="4651607" cy="3403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0CE4EA7-E520-4A81-A9AB-33C781E5CE28}"/>
              </a:ext>
            </a:extLst>
          </p:cNvPr>
          <p:cNvSpPr txBox="1"/>
          <p:nvPr/>
        </p:nvSpPr>
        <p:spPr>
          <a:xfrm>
            <a:off x="5677716" y="1926479"/>
            <a:ext cx="66912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19:00 – 19:30 | Bedrijvenmarkt</a:t>
            </a:r>
          </a:p>
          <a:p>
            <a:r>
              <a:rPr lang="nl-NL" sz="2400" dirty="0"/>
              <a:t>19:30 – 20:00 | Ronde 1 De </a:t>
            </a:r>
            <a:r>
              <a:rPr lang="nl-NL" sz="2400" dirty="0" err="1"/>
              <a:t>pitches</a:t>
            </a:r>
            <a:endParaRPr lang="nl-NL" sz="2400" dirty="0"/>
          </a:p>
          <a:p>
            <a:r>
              <a:rPr lang="nl-NL" sz="2400" dirty="0"/>
              <a:t>20:15 – 20:45 | Ronde 2 De top 3 Q&amp;A</a:t>
            </a:r>
          </a:p>
          <a:p>
            <a:r>
              <a:rPr lang="nl-NL" sz="2400" dirty="0"/>
              <a:t>21:00 – 21:15 | Bekendmaking winnaar</a:t>
            </a:r>
          </a:p>
          <a:p>
            <a:endParaRPr lang="nl-NL" sz="2000" dirty="0"/>
          </a:p>
          <a:p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/>
              <a:t>Pitch kort en bondig je bedrijfsidee (1 á 2 minuten)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/>
              <a:t>Overtuig de externe jury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/>
              <a:t>Gebruik de ‘</a:t>
            </a:r>
            <a:r>
              <a:rPr lang="nl-NL" sz="2000" dirty="0" err="1"/>
              <a:t>Sustainable</a:t>
            </a:r>
            <a:r>
              <a:rPr lang="nl-NL" sz="2000" dirty="0"/>
              <a:t> Business Model Canvas’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/>
              <a:t>Gebruik je prototype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/>
              <a:t>Je kan geen gebruik maken van digitale ondersteuning.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17518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5C1F78A-6347-4227-847F-BF76E1166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4" y="0"/>
            <a:ext cx="9144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ower In Lush">
            <a:extLst>
              <a:ext uri="{FF2B5EF4-FFF2-40B4-BE49-F238E27FC236}">
                <a16:creationId xmlns:a16="http://schemas.microsoft.com/office/drawing/2014/main" id="{EC1ECA03-5097-8103-0555-0307FBADF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38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Message Map: How To Pitch Anything In 15 Seconds | Forbes">
            <a:hlinkClick r:id="" action="ppaction://media"/>
            <a:extLst>
              <a:ext uri="{FF2B5EF4-FFF2-40B4-BE49-F238E27FC236}">
                <a16:creationId xmlns:a16="http://schemas.microsoft.com/office/drawing/2014/main" id="{5802B5EF-1EA5-A206-4C66-612073C077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 maandag 22 november" id="{C01BAD4C-F3B0-414D-8368-E6A243C9E56B}" vid="{64840008-6871-944C-8C15-74064ED769E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5" ma:contentTypeDescription="Een nieuw document maken." ma:contentTypeScope="" ma:versionID="b705bd57771d5b5977f7919ee309c30f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05c3486ec18a18b1f535a3b94463eec2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5997A7-6540-4588-B3AA-C0FB73393B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82BE9F-B544-4D71-803D-3BC867E5E617}">
  <ds:schemaRefs>
    <ds:schemaRef ds:uri="http://schemas.microsoft.com/office/2006/documentManagement/types"/>
    <ds:schemaRef ds:uri="2c4f0c93-2979-4f27-aab2-70de95932352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c6f82ce1-f6df-49a5-8b49-cf8409a27aa4"/>
    <ds:schemaRef ds:uri="c67c63a5-6c7f-42bb-9d17-0feff5816463"/>
    <ds:schemaRef ds:uri="c20cf8ba-b598-4d03-85bf-01d90a2844ae"/>
  </ds:schemaRefs>
</ds:datastoreItem>
</file>

<file path=customXml/itemProps3.xml><?xml version="1.0" encoding="utf-8"?>
<ds:datastoreItem xmlns:ds="http://schemas.openxmlformats.org/officeDocument/2006/customXml" ds:itemID="{6BB4A557-B522-4BD9-B165-48BDA3D9A1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75</Words>
  <Application>Microsoft Office PowerPoint</Application>
  <PresentationFormat>Breedbeeld</PresentationFormat>
  <Paragraphs>12</Paragraphs>
  <Slides>5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1_Kantoorthema</vt:lpstr>
      <vt:lpstr>PowerPoint-presentatie</vt:lpstr>
      <vt:lpstr>Dragons’ Den Pitch 16 januari 2025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Dragons’ Den Pitch</dc:title>
  <dc:creator>Thomas Noordeloos</dc:creator>
  <cp:lastModifiedBy>Thomas Noordeloos</cp:lastModifiedBy>
  <cp:revision>2</cp:revision>
  <dcterms:created xsi:type="dcterms:W3CDTF">2022-01-26T08:24:28Z</dcterms:created>
  <dcterms:modified xsi:type="dcterms:W3CDTF">2024-12-20T08:23:17Z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