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6" autoAdjust="0"/>
    <p:restoredTop sz="94660"/>
  </p:normalViewPr>
  <p:slideViewPr>
    <p:cSldViewPr>
      <p:cViewPr varScale="1">
        <p:scale>
          <a:sx n="78" d="100"/>
          <a:sy n="78" d="100"/>
        </p:scale>
        <p:origin x="1891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C058D7A9-99B7-42A8-8301-17ED01E993D8}"/>
    <pc:docChg chg="modSld">
      <pc:chgData name="Marieke Drabbe" userId="b9b1a049-6b87-453c-9d4e-1b3ea0ffd634" providerId="ADAL" clId="{C058D7A9-99B7-42A8-8301-17ED01E993D8}" dt="2021-01-19T15:20:51.299" v="11" actId="20577"/>
      <pc:docMkLst>
        <pc:docMk/>
      </pc:docMkLst>
      <pc:sldChg chg="modSp mod">
        <pc:chgData name="Marieke Drabbe" userId="b9b1a049-6b87-453c-9d4e-1b3ea0ffd634" providerId="ADAL" clId="{C058D7A9-99B7-42A8-8301-17ED01E993D8}" dt="2021-01-19T15:20:51.299" v="11" actId="20577"/>
        <pc:sldMkLst>
          <pc:docMk/>
          <pc:sldMk cId="4159768415" sldId="256"/>
        </pc:sldMkLst>
        <pc:spChg chg="mod">
          <ac:chgData name="Marieke Drabbe" userId="b9b1a049-6b87-453c-9d4e-1b3ea0ffd634" providerId="ADAL" clId="{C058D7A9-99B7-42A8-8301-17ED01E993D8}" dt="2021-01-19T15:20:51.299" v="11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Marieke Drabbe" userId="b9b1a049-6b87-453c-9d4e-1b3ea0ffd634" providerId="ADAL" clId="{C058D7A9-99B7-42A8-8301-17ED01E993D8}" dt="2021-01-19T15:19:57.606" v="3" actId="20577"/>
          <ac:spMkLst>
            <pc:docMk/>
            <pc:sldMk cId="4159768415" sldId="256"/>
            <ac:spMk id="17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698D58E2-FC08-4119-8571-8C69563A03CD}"/>
    <pc:docChg chg="modSld">
      <pc:chgData name="Marieke Drabbe" userId="b9b1a049-6b87-453c-9d4e-1b3ea0ffd634" providerId="ADAL" clId="{698D58E2-FC08-4119-8571-8C69563A03CD}" dt="2021-01-19T15:21:44.289" v="22" actId="113"/>
      <pc:docMkLst>
        <pc:docMk/>
      </pc:docMkLst>
      <pc:sldChg chg="modSp mod">
        <pc:chgData name="Marieke Drabbe" userId="b9b1a049-6b87-453c-9d4e-1b3ea0ffd634" providerId="ADAL" clId="{698D58E2-FC08-4119-8571-8C69563A03CD}" dt="2021-01-19T15:21:44.289" v="22" actId="113"/>
        <pc:sldMkLst>
          <pc:docMk/>
          <pc:sldMk cId="4159768415" sldId="256"/>
        </pc:sldMkLst>
        <pc:spChg chg="mod">
          <ac:chgData name="Marieke Drabbe" userId="b9b1a049-6b87-453c-9d4e-1b3ea0ffd634" providerId="ADAL" clId="{698D58E2-FC08-4119-8571-8C69563A03CD}" dt="2021-01-19T15:21:44.289" v="22" actId="113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jpeg"/><Relationship Id="rId3" Type="http://schemas.openxmlformats.org/officeDocument/2006/relationships/hyperlink" Target="https://milieudefensie.nl/actueel/stedenvergelijking-welke-steden-hebben-goed-beleid-voor-duurzaam-verkeer-en-luchtkwaliteit" TargetMode="External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11" Type="http://schemas.openxmlformats.org/officeDocument/2006/relationships/image" Target="../media/image6.png"/><Relationship Id="rId5" Type="http://schemas.openxmlformats.org/officeDocument/2006/relationships/hyperlink" Target="https://www.voordewereldvanmorgen.nl/duurzame-blogs/voedsel-in-2050-hoe-geven-we-9-miljard-mensen-te-eten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://www.nieuwsvallei.nl/landbouw--voedsel/wageningen-werkt-aan-wereldvoedselprobleem/1472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05067" y="2038609"/>
            <a:ext cx="3823857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Een verslag met daarin 3 uitgewerkte </a:t>
            </a:r>
            <a:r>
              <a:rPr lang="nl-NL" sz="1200" dirty="0"/>
              <a:t>maatschappelijke uitdagingen/problemen van de stad van de toekomst onderbouwd met actuele bronnen.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18495" y="3109169"/>
            <a:ext cx="3823857" cy="2677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Ga op zoek naar stedelijke uitdagingen op het gebied van gezondheid in de stad op dit moment en de nabije toekomst. Dat mogen wereldwijde uitdagingen zijn.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Koppel ontwikkelingen die wereldwijd plaatsvinden op het gebied van steden en jouw specialisatie aan de uitdagingen.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Zoek betrouwbare bronnen die de gevonden ontwikkelingen, uitdagingen en thema’s onderbouwen.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Werk 3 uitdagingen en de daarbij behorende ontwikkelingen uit beargumenteerd met de gevonden bronnen.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per uitdaging waarom het belangrijk is voor de stad van de toekomst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39006" y="916184"/>
            <a:ext cx="3500438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alleen of in tweetallen.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op het Leerplatform.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Deadline product: </a:t>
            </a:r>
            <a:r>
              <a:rPr lang="nl-NL" sz="1200" b="1" dirty="0">
                <a:ea typeface="Calibri" pitchFamily="34" charset="0"/>
                <a:cs typeface="Arial" charset="0"/>
              </a:rPr>
              <a:t>12-02-2021</a:t>
            </a:r>
            <a:r>
              <a:rPr lang="nl-NL" sz="1200" dirty="0">
                <a:ea typeface="Calibri" pitchFamily="34" charset="0"/>
                <a:cs typeface="Arial" charset="0"/>
              </a:rPr>
              <a:t>	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39006" y="2557569"/>
            <a:ext cx="350725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stad van de toekomst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specialisatie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39006" y="3365980"/>
            <a:ext cx="3500438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  <a:endParaRPr lang="nl-NL" sz="12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3"/>
              </a:rPr>
              <a:t>Milieudefensie; luchtkwaliteit van steden</a:t>
            </a:r>
            <a:endParaRPr lang="nl-NL" sz="12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4"/>
              </a:rPr>
              <a:t>Artikel: Wageningen werkt aan wereldvoedselprobleem</a:t>
            </a:r>
            <a:endParaRPr lang="nl-NL" sz="12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5"/>
              </a:rPr>
              <a:t>Artikel: Voedsel in 2050 </a:t>
            </a:r>
            <a:endParaRPr lang="nl-NL" sz="12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508001" y="6672145"/>
            <a:ext cx="8636000" cy="202216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115566" y="16711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2021_SVT_1_LS Uitdagingen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7" cstate="print"/>
          <a:srcRect l="21805" r="10840"/>
          <a:stretch/>
        </p:blipFill>
        <p:spPr>
          <a:xfrm>
            <a:off x="642765" y="750890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34311" y="2038609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59290" y="3141921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998373" y="823852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046858" y="3354606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2" cstate="print"/>
          <a:srcRect l="17050" t="33024" r="61669" b="30375"/>
          <a:stretch/>
        </p:blipFill>
        <p:spPr>
          <a:xfrm>
            <a:off x="5089165" y="2557569"/>
            <a:ext cx="269390" cy="260485"/>
          </a:xfrm>
          <a:prstGeom prst="rect">
            <a:avLst/>
          </a:prstGeom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08062" y="791610"/>
            <a:ext cx="3823855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Je kunt onderzoek doen naar de maatschappelijke uitdagingen/problemen op het gebied van gezondheid.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Je kunt voorbeelden geven van problemen/uitdagingen op het gebied van gezondheid in de maatschappij.</a:t>
            </a:r>
          </a:p>
        </p:txBody>
      </p:sp>
      <p:pic>
        <p:nvPicPr>
          <p:cNvPr id="1026" name="Picture 2" descr="Afbeeldingsresultaat voor wereldwijd voedselsysteem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625818"/>
            <a:ext cx="3017701" cy="1909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109B8F-A78B-4CD7-9090-916267F7F840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34354c1b-6b8c-435b-ad50-990538c19557"/>
    <ds:schemaRef ds:uri="http://purl.org/dc/terms/"/>
    <ds:schemaRef ds:uri="http://schemas.microsoft.com/office/infopath/2007/PartnerControls"/>
    <ds:schemaRef ds:uri="47a28104-336f-447d-946e-e305ac2bcd47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D1E7338-829D-4964-A61B-6DEFF945FC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65970AC-FD3A-4F25-B588-12F2E1EEB5A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3257</TotalTime>
  <Words>216</Words>
  <Application>Microsoft Office PowerPoint</Application>
  <PresentationFormat>Diavoorstelling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Marieke Drabbe</cp:lastModifiedBy>
  <cp:revision>68</cp:revision>
  <cp:lastPrinted>2014-09-03T06:23:20Z</cp:lastPrinted>
  <dcterms:created xsi:type="dcterms:W3CDTF">2014-08-31T07:53:19Z</dcterms:created>
  <dcterms:modified xsi:type="dcterms:W3CDTF">2021-01-19T15:21:48Z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