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8" r:id="rId3"/>
    <p:sldId id="257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4528-B3D7-49AB-88D6-30C0045224C3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4B88A-222F-40DD-BB71-67E08ED23B70}" type="slidenum">
              <a:rPr lang="nl-NL" smtClean="0"/>
              <a:t>‹nr.›</a:t>
            </a:fld>
            <a:endParaRPr lang="nl-N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176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4528-B3D7-49AB-88D6-30C0045224C3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4B88A-222F-40DD-BB71-67E08ED23B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991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4528-B3D7-49AB-88D6-30C0045224C3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4B88A-222F-40DD-BB71-67E08ED23B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5604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4528-B3D7-49AB-88D6-30C0045224C3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4B88A-222F-40DD-BB71-67E08ED23B70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5266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4528-B3D7-49AB-88D6-30C0045224C3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4B88A-222F-40DD-BB71-67E08ED23B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7688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4528-B3D7-49AB-88D6-30C0045224C3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4B88A-222F-40DD-BB71-67E08ED23B70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3711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4528-B3D7-49AB-88D6-30C0045224C3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4B88A-222F-40DD-BB71-67E08ED23B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3697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4528-B3D7-49AB-88D6-30C0045224C3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4B88A-222F-40DD-BB71-67E08ED23B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954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4528-B3D7-49AB-88D6-30C0045224C3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4B88A-222F-40DD-BB71-67E08ED23B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1126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4528-B3D7-49AB-88D6-30C0045224C3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4B88A-222F-40DD-BB71-67E08ED23B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914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4528-B3D7-49AB-88D6-30C0045224C3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4B88A-222F-40DD-BB71-67E08ED23B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334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4528-B3D7-49AB-88D6-30C0045224C3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4B88A-222F-40DD-BB71-67E08ED23B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7914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4528-B3D7-49AB-88D6-30C0045224C3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4B88A-222F-40DD-BB71-67E08ED23B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6214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4528-B3D7-49AB-88D6-30C0045224C3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4B88A-222F-40DD-BB71-67E08ED23B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049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4528-B3D7-49AB-88D6-30C0045224C3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4B88A-222F-40DD-BB71-67E08ED23B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259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4528-B3D7-49AB-88D6-30C0045224C3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4B88A-222F-40DD-BB71-67E08ED23B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891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4528-B3D7-49AB-88D6-30C0045224C3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4B88A-222F-40DD-BB71-67E08ED23B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3258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A5E4528-B3D7-49AB-88D6-30C0045224C3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254B88A-222F-40DD-BB71-67E08ED23B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45807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0ADA9E-A5C7-066D-CA32-4BB48D7695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AFP</a:t>
            </a:r>
            <a:r>
              <a:rPr lang="nl-NL" dirty="0"/>
              <a:t> (Steunweefsel)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074BE37-1A1B-50A1-E6FE-CEAD250879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20-09-’22</a:t>
            </a:r>
            <a:br>
              <a:rPr lang="nl-NL" dirty="0"/>
            </a:br>
            <a:r>
              <a:rPr lang="nl-NL" dirty="0"/>
              <a:t>Mohammed </a:t>
            </a:r>
            <a:r>
              <a:rPr lang="nl-NL" dirty="0" err="1"/>
              <a:t>Simões</a:t>
            </a:r>
            <a:r>
              <a:rPr lang="nl-NL" dirty="0"/>
              <a:t> Martins</a:t>
            </a:r>
          </a:p>
        </p:txBody>
      </p:sp>
    </p:spTree>
    <p:extLst>
      <p:ext uri="{BB962C8B-B14F-4D97-AF65-F5344CB8AC3E}">
        <p14:creationId xmlns:p14="http://schemas.microsoft.com/office/powerpoint/2010/main" val="2966916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FF96B8-43C1-2DFE-F9C0-69B5BFEB1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Reticuline vezels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65FB91-C492-7006-5A09-B8D7A1872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663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CD5878-AB91-2F21-C06D-FD3122C8A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Kraakbeen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AF7332-CA91-951F-6487-19D2BA333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067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A35EBF-FBCE-1C9A-4FE7-618592E3E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Elastisch kraakbeen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3AEC5B-4F4B-8568-F2DD-EBCCC6966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8665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C7498B-2063-F9BB-0CFE-4B423E2C5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Hyaline</a:t>
            </a:r>
            <a:r>
              <a:rPr lang="nl-NL" dirty="0"/>
              <a:t> kraakbeen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9198D9-99DE-9981-5462-F3155209A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6029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884ADE-2CED-6298-2302-9A4466FB9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Vezelachtig kraakbeen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D3664A-5072-0FB8-685B-DBE380012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8157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E9B7CE-5D8E-3976-B852-6EFCA4218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beenweefsel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BADC88-E518-C5C4-A038-599B5AABC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5816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43FFF3-8C4D-799E-7DCE-C4F120E18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Compact botweefsel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8F2960-09AF-8FC4-146F-61E788690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3393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2F5A91-A4F4-A29F-FBEB-B56812858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Spongieus botweefsel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B0489B-E682-311E-AD8F-59966A3E7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6271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A7E0BD-FF54-F28A-29CA-F2B82F088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066778-B369-C31E-65F5-8B45FA516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Aan het einde van de les weet je wat er allemaal onder steunweefsel valt</a:t>
            </a:r>
          </a:p>
          <a:p>
            <a:r>
              <a:rPr lang="nl-NL" dirty="0"/>
              <a:t>Aan het einde van de les begrijp je waaruit bindweefsel bestaat</a:t>
            </a:r>
          </a:p>
          <a:p>
            <a:r>
              <a:rPr lang="nl-NL" dirty="0"/>
              <a:t>Aan het einde van de les ken je tenminste 3 soorten bindweefsel</a:t>
            </a:r>
          </a:p>
        </p:txBody>
      </p:sp>
    </p:spTree>
    <p:extLst>
      <p:ext uri="{BB962C8B-B14F-4D97-AF65-F5344CB8AC3E}">
        <p14:creationId xmlns:p14="http://schemas.microsoft.com/office/powerpoint/2010/main" val="145444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75B344-A4D2-A4F4-7626-554785EE3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346787"/>
            <a:ext cx="8534400" cy="1507067"/>
          </a:xfrm>
        </p:spPr>
        <p:txBody>
          <a:bodyPr/>
          <a:lstStyle/>
          <a:p>
            <a:r>
              <a:rPr lang="nl-NL" dirty="0"/>
              <a:t>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40B499-B7D6-29C0-C068-B4134C27D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Terugblikken op vorige les </a:t>
            </a:r>
          </a:p>
          <a:p>
            <a:r>
              <a:rPr lang="nl-NL" dirty="0"/>
              <a:t>Vragen beantwoorden/onduidelijkheden</a:t>
            </a:r>
          </a:p>
          <a:p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2756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7CBEEE-EDDC-49CA-81CA-C38F9FCF8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steunweefsel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92FA9E-5800-89EA-583C-86C0D4FE7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Zorgt voor steun, structuur, vorm, stevigheid en bescherming</a:t>
            </a:r>
          </a:p>
          <a:p>
            <a:r>
              <a:rPr lang="nl-NL" dirty="0"/>
              <a:t>In tegenstelling tot epitheelweefsel is er meer ruimte tussen de cellen </a:t>
            </a:r>
            <a:r>
              <a:rPr lang="nl-NL"/>
              <a:t>(cellentussenstof)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46507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4BC368-EA79-C82C-9181-0191FA84D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Steunweefsel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A8497620-208F-82D4-2E92-5CBACE4CDD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34" t="40925" r="-534" b="629"/>
          <a:stretch/>
        </p:blipFill>
        <p:spPr>
          <a:xfrm>
            <a:off x="2973388" y="1985554"/>
            <a:ext cx="5982789" cy="262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53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6D1B15-CDBB-7FA6-9949-8D32967FC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Soorten steunweefsel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3B5BAA-C3AD-C3C2-D665-FB9715CAC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Bindweefsel</a:t>
            </a:r>
          </a:p>
          <a:p>
            <a:r>
              <a:rPr lang="nl-NL" dirty="0"/>
              <a:t>Kraakbeen</a:t>
            </a:r>
          </a:p>
          <a:p>
            <a:r>
              <a:rPr lang="nl-NL" dirty="0"/>
              <a:t>Bot </a:t>
            </a:r>
          </a:p>
          <a:p>
            <a:r>
              <a:rPr lang="nl-NL" dirty="0"/>
              <a:t>bloed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4706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47C9B6-E92F-B327-3BAA-69C06D818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bindweefsel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16468E-21A9-3CD0-E90C-CB1D68FB9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Bestaat uit vezels, cellen en matrix</a:t>
            </a:r>
          </a:p>
          <a:p>
            <a:r>
              <a:rPr lang="nl-NL" dirty="0"/>
              <a:t>Vezels zijn lange uitgestrekte cellen </a:t>
            </a:r>
          </a:p>
          <a:p>
            <a:r>
              <a:rPr lang="nl-NL" dirty="0"/>
              <a:t>Er zijn 3 soorten </a:t>
            </a:r>
            <a:br>
              <a:rPr lang="nl-NL" dirty="0"/>
            </a:br>
            <a:r>
              <a:rPr lang="nl-NL" dirty="0"/>
              <a:t>- collagene vezels </a:t>
            </a:r>
            <a:br>
              <a:rPr lang="nl-NL" dirty="0"/>
            </a:br>
            <a:r>
              <a:rPr lang="nl-NL" dirty="0"/>
              <a:t>- elastische vezels</a:t>
            </a:r>
            <a:br>
              <a:rPr lang="nl-NL" dirty="0"/>
            </a:br>
            <a:r>
              <a:rPr lang="nl-NL" dirty="0"/>
              <a:t>- reticuline vezels</a:t>
            </a:r>
          </a:p>
          <a:p>
            <a:endParaRPr lang="nl-NL" dirty="0"/>
          </a:p>
        </p:txBody>
      </p:sp>
      <p:pic>
        <p:nvPicPr>
          <p:cNvPr id="1026" name="Picture 2" descr="Wat is bindweefsel en hoe kun je de kwaliteit verbeteren - Top Fit Salland">
            <a:extLst>
              <a:ext uri="{FF2B5EF4-FFF2-40B4-BE49-F238E27FC236}">
                <a16:creationId xmlns:a16="http://schemas.microsoft.com/office/drawing/2014/main" id="{72B01227-8B6D-E19B-B9FD-1A7C2CE02A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6301" y="1142351"/>
            <a:ext cx="4344049" cy="434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161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2D8387-F4D1-08ED-1183-106169539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Collagene vezels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F2BBAE-A5B3-34D9-56B6-CC30EEFBB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801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08BF07-7DD6-5B14-E0FD-3B67232C8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Elastische vezels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C50768-CE43-A3D3-FAD3-DE6064F76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7191273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TM02900771[[fn=Segment]]</Template>
  <TotalTime>44</TotalTime>
  <Words>137</Words>
  <Application>Microsoft Office PowerPoint</Application>
  <PresentationFormat>Breedbeeld</PresentationFormat>
  <Paragraphs>33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Segment</vt:lpstr>
      <vt:lpstr>AFP (Steunweefsel)</vt:lpstr>
      <vt:lpstr>leerdoelen</vt:lpstr>
      <vt:lpstr>planning</vt:lpstr>
      <vt:lpstr>steunweefsel</vt:lpstr>
      <vt:lpstr>Steunweefsel</vt:lpstr>
      <vt:lpstr>Soorten steunweefsel</vt:lpstr>
      <vt:lpstr>bindweefsel</vt:lpstr>
      <vt:lpstr>Collagene vezels</vt:lpstr>
      <vt:lpstr>Elastische vezels</vt:lpstr>
      <vt:lpstr>Reticuline vezels</vt:lpstr>
      <vt:lpstr>Kraakbeen </vt:lpstr>
      <vt:lpstr>Elastisch kraakbeen</vt:lpstr>
      <vt:lpstr>Hyaline kraakbeen</vt:lpstr>
      <vt:lpstr>Vezelachtig kraakbeen</vt:lpstr>
      <vt:lpstr>beenweefsel</vt:lpstr>
      <vt:lpstr>Compact botweefsel</vt:lpstr>
      <vt:lpstr>Spongieus botweefsel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AFP (Steunweefsel)</dc:title>
  <dc:creator>mo</dc:creator>
  <cp:lastModifiedBy>mo</cp:lastModifiedBy>
  <cp:revision>1</cp:revision>
  <dcterms:created xsi:type="dcterms:W3CDTF">2022-09-20T08:25:40Z</dcterms:created>
  <dcterms:modified xsi:type="dcterms:W3CDTF">2022-09-20T09:10:36Z</dcterms:modified>
</cp:coreProperties>
</file>