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75" r:id="rId6"/>
    <p:sldId id="276" r:id="rId7"/>
    <p:sldId id="277" r:id="rId8"/>
    <p:sldId id="257" r:id="rId9"/>
    <p:sldId id="258" r:id="rId10"/>
    <p:sldId id="259" r:id="rId11"/>
    <p:sldId id="260" r:id="rId12"/>
    <p:sldId id="264" r:id="rId13"/>
    <p:sldId id="262" r:id="rId14"/>
    <p:sldId id="263" r:id="rId15"/>
    <p:sldId id="261" r:id="rId16"/>
    <p:sldId id="265" r:id="rId17"/>
    <p:sldId id="278" r:id="rId18"/>
    <p:sldId id="267" r:id="rId19"/>
    <p:sldId id="266" r:id="rId20"/>
    <p:sldId id="269" r:id="rId21"/>
    <p:sldId id="270" r:id="rId22"/>
    <p:sldId id="268" r:id="rId23"/>
    <p:sldId id="274" r:id="rId2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FDBBBF-BA6B-48FC-8EDB-A962B3BE761B}" v="1121" dt="2023-09-06T09:34:06.032"/>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S::s.linkels@yuverta.nl::82b2834b-7373-49b3-b259-2f89722ff704" providerId="AD" clId="Web-{470A1E4A-0A5A-4D7A-96F1-E857FA11106A}"/>
    <pc:docChg chg="modSld">
      <pc:chgData name="Steven Linkels" userId="S::s.linkels@yuverta.nl::82b2834b-7373-49b3-b259-2f89722ff704" providerId="AD" clId="Web-{470A1E4A-0A5A-4D7A-96F1-E857FA11106A}" dt="2022-09-08T09:52:25.242" v="21" actId="20577"/>
      <pc:docMkLst>
        <pc:docMk/>
      </pc:docMkLst>
      <pc:sldChg chg="modSp">
        <pc:chgData name="Steven Linkels" userId="S::s.linkels@yuverta.nl::82b2834b-7373-49b3-b259-2f89722ff704" providerId="AD" clId="Web-{470A1E4A-0A5A-4D7A-96F1-E857FA11106A}" dt="2022-09-08T09:51:58.398" v="15"/>
        <pc:sldMkLst>
          <pc:docMk/>
          <pc:sldMk cId="1914404811" sldId="256"/>
        </pc:sldMkLst>
        <pc:graphicFrameChg chg="mod modGraphic">
          <ac:chgData name="Steven Linkels" userId="S::s.linkels@yuverta.nl::82b2834b-7373-49b3-b259-2f89722ff704" providerId="AD" clId="Web-{470A1E4A-0A5A-4D7A-96F1-E857FA11106A}" dt="2022-09-08T09:51:58.398" v="15"/>
          <ac:graphicFrameMkLst>
            <pc:docMk/>
            <pc:sldMk cId="1914404811" sldId="256"/>
            <ac:graphicFrameMk id="7" creationId="{E301E4D4-09EB-42FE-AC70-36D3DFBAE62B}"/>
          </ac:graphicFrameMkLst>
        </pc:graphicFrameChg>
      </pc:sldChg>
      <pc:sldChg chg="modSp">
        <pc:chgData name="Steven Linkels" userId="S::s.linkels@yuverta.nl::82b2834b-7373-49b3-b259-2f89722ff704" providerId="AD" clId="Web-{470A1E4A-0A5A-4D7A-96F1-E857FA11106A}" dt="2022-09-08T09:52:25.242" v="21" actId="20577"/>
        <pc:sldMkLst>
          <pc:docMk/>
          <pc:sldMk cId="158027847" sldId="260"/>
        </pc:sldMkLst>
        <pc:spChg chg="mod">
          <ac:chgData name="Steven Linkels" userId="S::s.linkels@yuverta.nl::82b2834b-7373-49b3-b259-2f89722ff704" providerId="AD" clId="Web-{470A1E4A-0A5A-4D7A-96F1-E857FA11106A}" dt="2022-09-08T09:52:25.242" v="21" actId="20577"/>
          <ac:spMkLst>
            <pc:docMk/>
            <pc:sldMk cId="158027847" sldId="260"/>
            <ac:spMk id="2" creationId="{F1DEEFE7-CAA2-41CD-B08A-257BFCB4F250}"/>
          </ac:spMkLst>
        </pc:spChg>
        <pc:spChg chg="mod">
          <ac:chgData name="Steven Linkels" userId="S::s.linkels@yuverta.nl::82b2834b-7373-49b3-b259-2f89722ff704" providerId="AD" clId="Web-{470A1E4A-0A5A-4D7A-96F1-E857FA11106A}" dt="2022-09-08T09:49:41.205" v="3" actId="20577"/>
          <ac:spMkLst>
            <pc:docMk/>
            <pc:sldMk cId="158027847" sldId="260"/>
            <ac:spMk id="4" creationId="{98C10FDE-7924-4550-A5B8-1466CD73B557}"/>
          </ac:spMkLst>
        </pc:spChg>
      </pc:sldChg>
    </pc:docChg>
  </pc:docChgLst>
  <pc:docChgLst>
    <pc:chgData name="Steven Linkels" userId="82b2834b-7373-49b3-b259-2f89722ff704" providerId="ADAL" clId="{308F3774-CD6F-4D68-B347-2BF2B79C1249}"/>
    <pc:docChg chg="undo custSel addSld modSld sldOrd">
      <pc:chgData name="Steven Linkels" userId="82b2834b-7373-49b3-b259-2f89722ff704" providerId="ADAL" clId="{308F3774-CD6F-4D68-B347-2BF2B79C1249}" dt="2022-02-08T08:04:13.855" v="6629" actId="20577"/>
      <pc:docMkLst>
        <pc:docMk/>
      </pc:docMkLst>
      <pc:sldChg chg="addSp delSp modSp mod">
        <pc:chgData name="Steven Linkels" userId="82b2834b-7373-49b3-b259-2f89722ff704" providerId="ADAL" clId="{308F3774-CD6F-4D68-B347-2BF2B79C1249}" dt="2022-02-07T08:23:51.305" v="6515" actId="20577"/>
        <pc:sldMkLst>
          <pc:docMk/>
          <pc:sldMk cId="1914404811" sldId="256"/>
        </pc:sldMkLst>
        <pc:spChg chg="mod">
          <ac:chgData name="Steven Linkels" userId="82b2834b-7373-49b3-b259-2f89722ff704" providerId="ADAL" clId="{308F3774-CD6F-4D68-B347-2BF2B79C1249}" dt="2022-02-07T08:15:34.847" v="6493" actId="122"/>
          <ac:spMkLst>
            <pc:docMk/>
            <pc:sldMk cId="1914404811" sldId="256"/>
            <ac:spMk id="4" creationId="{7E256807-68E5-45A0-8DD0-5696A7E4E94A}"/>
          </ac:spMkLst>
        </pc:spChg>
        <pc:spChg chg="mod">
          <ac:chgData name="Steven Linkels" userId="82b2834b-7373-49b3-b259-2f89722ff704" providerId="ADAL" clId="{308F3774-CD6F-4D68-B347-2BF2B79C1249}" dt="2022-02-03T12:39:07.728" v="4959" actId="20577"/>
          <ac:spMkLst>
            <pc:docMk/>
            <pc:sldMk cId="1914404811" sldId="256"/>
            <ac:spMk id="6" creationId="{81B96BA2-902A-4078-8942-E8A2417A9A29}"/>
          </ac:spMkLst>
        </pc:spChg>
        <pc:spChg chg="mod">
          <ac:chgData name="Steven Linkels" userId="82b2834b-7373-49b3-b259-2f89722ff704" providerId="ADAL" clId="{308F3774-CD6F-4D68-B347-2BF2B79C1249}" dt="2022-02-07T08:23:51.305" v="6515" actId="20577"/>
          <ac:spMkLst>
            <pc:docMk/>
            <pc:sldMk cId="1914404811" sldId="256"/>
            <ac:spMk id="11" creationId="{5EE0F054-A7F1-4A05-967D-E5A1727AF1BE}"/>
          </ac:spMkLst>
        </pc:spChg>
        <pc:spChg chg="mod">
          <ac:chgData name="Steven Linkels" userId="82b2834b-7373-49b3-b259-2f89722ff704" providerId="ADAL" clId="{308F3774-CD6F-4D68-B347-2BF2B79C1249}" dt="2022-02-03T10:15:14.776" v="1312" actId="1076"/>
          <ac:spMkLst>
            <pc:docMk/>
            <pc:sldMk cId="1914404811" sldId="256"/>
            <ac:spMk id="12" creationId="{F7D7D343-C446-4269-9CDA-8F6FACD7F614}"/>
          </ac:spMkLst>
        </pc:spChg>
        <pc:graphicFrameChg chg="modGraphic">
          <ac:chgData name="Steven Linkels" userId="82b2834b-7373-49b3-b259-2f89722ff704" providerId="ADAL" clId="{308F3774-CD6F-4D68-B347-2BF2B79C1249}" dt="2022-02-03T10:02:27.125" v="1088" actId="207"/>
          <ac:graphicFrameMkLst>
            <pc:docMk/>
            <pc:sldMk cId="1914404811" sldId="256"/>
            <ac:graphicFrameMk id="7" creationId="{E301E4D4-09EB-42FE-AC70-36D3DFBAE62B}"/>
          </ac:graphicFrameMkLst>
        </pc:graphicFrameChg>
        <pc:picChg chg="add del mod">
          <ac:chgData name="Steven Linkels" userId="82b2834b-7373-49b3-b259-2f89722ff704" providerId="ADAL" clId="{308F3774-CD6F-4D68-B347-2BF2B79C1249}" dt="2022-02-03T10:13:43.956" v="1217" actId="478"/>
          <ac:picMkLst>
            <pc:docMk/>
            <pc:sldMk cId="1914404811" sldId="256"/>
            <ac:picMk id="3" creationId="{0C0A5E6D-748C-442E-97B1-27A9FA619CF6}"/>
          </ac:picMkLst>
        </pc:picChg>
        <pc:picChg chg="mod">
          <ac:chgData name="Steven Linkels" userId="82b2834b-7373-49b3-b259-2f89722ff704" providerId="ADAL" clId="{308F3774-CD6F-4D68-B347-2BF2B79C1249}" dt="2022-02-03T10:15:12.210" v="1311" actId="1076"/>
          <ac:picMkLst>
            <pc:docMk/>
            <pc:sldMk cId="1914404811" sldId="256"/>
            <ac:picMk id="10" creationId="{C428977F-8D2E-43A9-A7BF-8CBFBC46CBFB}"/>
          </ac:picMkLst>
        </pc:picChg>
      </pc:sldChg>
      <pc:sldChg chg="addSp delSp modSp mod">
        <pc:chgData name="Steven Linkels" userId="82b2834b-7373-49b3-b259-2f89722ff704" providerId="ADAL" clId="{308F3774-CD6F-4D68-B347-2BF2B79C1249}" dt="2022-02-03T10:27:40.099" v="1323" actId="122"/>
        <pc:sldMkLst>
          <pc:docMk/>
          <pc:sldMk cId="2858711220" sldId="257"/>
        </pc:sldMkLst>
        <pc:spChg chg="mod">
          <ac:chgData name="Steven Linkels" userId="82b2834b-7373-49b3-b259-2f89722ff704" providerId="ADAL" clId="{308F3774-CD6F-4D68-B347-2BF2B79C1249}" dt="2022-02-03T09:29:02.459" v="35" actId="122"/>
          <ac:spMkLst>
            <pc:docMk/>
            <pc:sldMk cId="2858711220" sldId="257"/>
            <ac:spMk id="2" creationId="{0571DB01-16FC-4CF2-9BFD-9EEB49F0F207}"/>
          </ac:spMkLst>
        </pc:spChg>
        <pc:spChg chg="add mod">
          <ac:chgData name="Steven Linkels" userId="82b2834b-7373-49b3-b259-2f89722ff704" providerId="ADAL" clId="{308F3774-CD6F-4D68-B347-2BF2B79C1249}" dt="2022-02-03T10:27:40.099" v="1323" actId="122"/>
          <ac:spMkLst>
            <pc:docMk/>
            <pc:sldMk cId="2858711220" sldId="257"/>
            <ac:spMk id="3" creationId="{8A233743-1FC7-4774-A4BB-2A5EB47D722C}"/>
          </ac:spMkLst>
        </pc:spChg>
        <pc:picChg chg="add del mod">
          <ac:chgData name="Steven Linkels" userId="82b2834b-7373-49b3-b259-2f89722ff704" providerId="ADAL" clId="{308F3774-CD6F-4D68-B347-2BF2B79C1249}" dt="2022-02-03T09:37:17.659" v="506" actId="21"/>
          <ac:picMkLst>
            <pc:docMk/>
            <pc:sldMk cId="2858711220" sldId="257"/>
            <ac:picMk id="4" creationId="{AFA772D1-546D-4374-8631-92BDB0D62EF3}"/>
          </ac:picMkLst>
        </pc:picChg>
      </pc:sldChg>
      <pc:sldChg chg="addSp modSp new mod">
        <pc:chgData name="Steven Linkels" userId="82b2834b-7373-49b3-b259-2f89722ff704" providerId="ADAL" clId="{308F3774-CD6F-4D68-B347-2BF2B79C1249}" dt="2022-02-03T09:38:08.880" v="514" actId="1076"/>
        <pc:sldMkLst>
          <pc:docMk/>
          <pc:sldMk cId="4289305571" sldId="258"/>
        </pc:sldMkLst>
        <pc:picChg chg="add mod">
          <ac:chgData name="Steven Linkels" userId="82b2834b-7373-49b3-b259-2f89722ff704" providerId="ADAL" clId="{308F3774-CD6F-4D68-B347-2BF2B79C1249}" dt="2022-02-03T09:38:08.880" v="514" actId="1076"/>
          <ac:picMkLst>
            <pc:docMk/>
            <pc:sldMk cId="4289305571" sldId="258"/>
            <ac:picMk id="3" creationId="{2502D3A1-3566-431A-9F03-42BCCFAD136A}"/>
          </ac:picMkLst>
        </pc:picChg>
      </pc:sldChg>
      <pc:sldChg chg="addSp modSp new mod modAnim">
        <pc:chgData name="Steven Linkels" userId="82b2834b-7373-49b3-b259-2f89722ff704" providerId="ADAL" clId="{308F3774-CD6F-4D68-B347-2BF2B79C1249}" dt="2022-02-03T10:57:56.652" v="3110"/>
        <pc:sldMkLst>
          <pc:docMk/>
          <pc:sldMk cId="666922709" sldId="259"/>
        </pc:sldMkLst>
        <pc:spChg chg="mod">
          <ac:chgData name="Steven Linkels" userId="82b2834b-7373-49b3-b259-2f89722ff704" providerId="ADAL" clId="{308F3774-CD6F-4D68-B347-2BF2B79C1249}" dt="2022-02-03T09:42:45.555" v="817" actId="122"/>
          <ac:spMkLst>
            <pc:docMk/>
            <pc:sldMk cId="666922709" sldId="259"/>
            <ac:spMk id="2" creationId="{3FE78E11-DBE5-4D16-9F47-5BF4E7ACB7BD}"/>
          </ac:spMkLst>
        </pc:spChg>
        <pc:spChg chg="add mod">
          <ac:chgData name="Steven Linkels" userId="82b2834b-7373-49b3-b259-2f89722ff704" providerId="ADAL" clId="{308F3774-CD6F-4D68-B347-2BF2B79C1249}" dt="2022-02-03T10:57:50.612" v="3108" actId="20577"/>
          <ac:spMkLst>
            <pc:docMk/>
            <pc:sldMk cId="666922709" sldId="259"/>
            <ac:spMk id="3" creationId="{D12AF624-90F7-41A0-8B1E-1AD0796C1447}"/>
          </ac:spMkLst>
        </pc:spChg>
        <pc:spChg chg="add mod">
          <ac:chgData name="Steven Linkels" userId="82b2834b-7373-49b3-b259-2f89722ff704" providerId="ADAL" clId="{308F3774-CD6F-4D68-B347-2BF2B79C1249}" dt="2022-02-03T10:57:53.118" v="3109" actId="20577"/>
          <ac:spMkLst>
            <pc:docMk/>
            <pc:sldMk cId="666922709" sldId="259"/>
            <ac:spMk id="4" creationId="{93A7BD1A-75D6-4AC2-8947-721B43579898}"/>
          </ac:spMkLst>
        </pc:spChg>
      </pc:sldChg>
      <pc:sldChg chg="addSp delSp modSp new mod">
        <pc:chgData name="Steven Linkels" userId="82b2834b-7373-49b3-b259-2f89722ff704" providerId="ADAL" clId="{308F3774-CD6F-4D68-B347-2BF2B79C1249}" dt="2022-02-08T08:02:25.121" v="6625" actId="20577"/>
        <pc:sldMkLst>
          <pc:docMk/>
          <pc:sldMk cId="158027847" sldId="260"/>
        </pc:sldMkLst>
        <pc:spChg chg="mod">
          <ac:chgData name="Steven Linkels" userId="82b2834b-7373-49b3-b259-2f89722ff704" providerId="ADAL" clId="{308F3774-CD6F-4D68-B347-2BF2B79C1249}" dt="2022-02-03T10:17:24.510" v="1313" actId="122"/>
          <ac:spMkLst>
            <pc:docMk/>
            <pc:sldMk cId="158027847" sldId="260"/>
            <ac:spMk id="2" creationId="{F1DEEFE7-CAA2-41CD-B08A-257BFCB4F250}"/>
          </ac:spMkLst>
        </pc:spChg>
        <pc:spChg chg="add del mod">
          <ac:chgData name="Steven Linkels" userId="82b2834b-7373-49b3-b259-2f89722ff704" providerId="ADAL" clId="{308F3774-CD6F-4D68-B347-2BF2B79C1249}" dt="2022-02-03T10:19:13.968" v="1316"/>
          <ac:spMkLst>
            <pc:docMk/>
            <pc:sldMk cId="158027847" sldId="260"/>
            <ac:spMk id="3" creationId="{E1A0D10B-8C57-4388-AE85-90104D532C74}"/>
          </ac:spMkLst>
        </pc:spChg>
        <pc:spChg chg="add mod">
          <ac:chgData name="Steven Linkels" userId="82b2834b-7373-49b3-b259-2f89722ff704" providerId="ADAL" clId="{308F3774-CD6F-4D68-B347-2BF2B79C1249}" dt="2022-02-08T08:02:25.121" v="6625" actId="20577"/>
          <ac:spMkLst>
            <pc:docMk/>
            <pc:sldMk cId="158027847" sldId="260"/>
            <ac:spMk id="4" creationId="{98C10FDE-7924-4550-A5B8-1466CD73B557}"/>
          </ac:spMkLst>
        </pc:spChg>
      </pc:sldChg>
      <pc:sldChg chg="addSp delSp modSp new mod ord">
        <pc:chgData name="Steven Linkels" userId="82b2834b-7373-49b3-b259-2f89722ff704" providerId="ADAL" clId="{308F3774-CD6F-4D68-B347-2BF2B79C1249}" dt="2022-02-03T12:46:54.405" v="5507" actId="14100"/>
        <pc:sldMkLst>
          <pc:docMk/>
          <pc:sldMk cId="3182804378" sldId="261"/>
        </pc:sldMkLst>
        <pc:spChg chg="mod">
          <ac:chgData name="Steven Linkels" userId="82b2834b-7373-49b3-b259-2f89722ff704" providerId="ADAL" clId="{308F3774-CD6F-4D68-B347-2BF2B79C1249}" dt="2022-02-03T10:14:31.660" v="1310" actId="113"/>
          <ac:spMkLst>
            <pc:docMk/>
            <pc:sldMk cId="3182804378" sldId="261"/>
            <ac:spMk id="2" creationId="{8CBEEC06-F154-421D-AC43-6858496C87C9}"/>
          </ac:spMkLst>
        </pc:spChg>
        <pc:spChg chg="add mod">
          <ac:chgData name="Steven Linkels" userId="82b2834b-7373-49b3-b259-2f89722ff704" providerId="ADAL" clId="{308F3774-CD6F-4D68-B347-2BF2B79C1249}" dt="2022-02-03T10:51:36.825" v="2483"/>
          <ac:spMkLst>
            <pc:docMk/>
            <pc:sldMk cId="3182804378" sldId="261"/>
            <ac:spMk id="5" creationId="{CBEC6FA2-0C47-4DF5-B94C-80027A6B760C}"/>
          </ac:spMkLst>
        </pc:spChg>
        <pc:picChg chg="add del mod">
          <ac:chgData name="Steven Linkels" userId="82b2834b-7373-49b3-b259-2f89722ff704" providerId="ADAL" clId="{308F3774-CD6F-4D68-B347-2BF2B79C1249}" dt="2022-02-03T12:45:51.387" v="5500" actId="478"/>
          <ac:picMkLst>
            <pc:docMk/>
            <pc:sldMk cId="3182804378" sldId="261"/>
            <ac:picMk id="4" creationId="{0FAE6D2C-4A45-454D-AD8E-4406826BA0B9}"/>
          </ac:picMkLst>
        </pc:picChg>
        <pc:picChg chg="add mod">
          <ac:chgData name="Steven Linkels" userId="82b2834b-7373-49b3-b259-2f89722ff704" providerId="ADAL" clId="{308F3774-CD6F-4D68-B347-2BF2B79C1249}" dt="2022-02-03T12:46:54.405" v="5507" actId="14100"/>
          <ac:picMkLst>
            <pc:docMk/>
            <pc:sldMk cId="3182804378" sldId="261"/>
            <ac:picMk id="7" creationId="{0BB18C92-7EFE-450C-A1AD-899989BF9AD4}"/>
          </ac:picMkLst>
        </pc:picChg>
      </pc:sldChg>
      <pc:sldChg chg="addSp modSp new mod modAnim">
        <pc:chgData name="Steven Linkels" userId="82b2834b-7373-49b3-b259-2f89722ff704" providerId="ADAL" clId="{308F3774-CD6F-4D68-B347-2BF2B79C1249}" dt="2022-02-03T12:35:49.028" v="4815" actId="20577"/>
        <pc:sldMkLst>
          <pc:docMk/>
          <pc:sldMk cId="326897568" sldId="262"/>
        </pc:sldMkLst>
        <pc:spChg chg="mod">
          <ac:chgData name="Steven Linkels" userId="82b2834b-7373-49b3-b259-2f89722ff704" providerId="ADAL" clId="{308F3774-CD6F-4D68-B347-2BF2B79C1249}" dt="2022-02-03T10:42:57.587" v="1985" actId="122"/>
          <ac:spMkLst>
            <pc:docMk/>
            <pc:sldMk cId="326897568" sldId="262"/>
            <ac:spMk id="2" creationId="{BE997F47-6148-418F-9F36-8F3B5D842B55}"/>
          </ac:spMkLst>
        </pc:spChg>
        <pc:spChg chg="mod">
          <ac:chgData name="Steven Linkels" userId="82b2834b-7373-49b3-b259-2f89722ff704" providerId="ADAL" clId="{308F3774-CD6F-4D68-B347-2BF2B79C1249}" dt="2022-02-03T10:43:02.683" v="1986"/>
          <ac:spMkLst>
            <pc:docMk/>
            <pc:sldMk cId="326897568" sldId="262"/>
            <ac:spMk id="5" creationId="{566AA56B-EB69-4884-B7C3-56BECFB1A092}"/>
          </ac:spMkLst>
        </pc:spChg>
        <pc:spChg chg="add mod">
          <ac:chgData name="Steven Linkels" userId="82b2834b-7373-49b3-b259-2f89722ff704" providerId="ADAL" clId="{308F3774-CD6F-4D68-B347-2BF2B79C1249}" dt="2022-02-03T12:35:49.028" v="4815" actId="20577"/>
          <ac:spMkLst>
            <pc:docMk/>
            <pc:sldMk cId="326897568" sldId="262"/>
            <ac:spMk id="8" creationId="{3D690C78-B072-4CE4-8170-ADB163AFC913}"/>
          </ac:spMkLst>
        </pc:spChg>
        <pc:grpChg chg="add mod">
          <ac:chgData name="Steven Linkels" userId="82b2834b-7373-49b3-b259-2f89722ff704" providerId="ADAL" clId="{308F3774-CD6F-4D68-B347-2BF2B79C1249}" dt="2022-02-03T10:53:23.973" v="2490" actId="1076"/>
          <ac:grpSpMkLst>
            <pc:docMk/>
            <pc:sldMk cId="326897568" sldId="262"/>
            <ac:grpSpMk id="3" creationId="{44F7733B-A9CC-4BA6-B8A8-E4C9D3442246}"/>
          </ac:grpSpMkLst>
        </pc:grpChg>
        <pc:grpChg chg="mod">
          <ac:chgData name="Steven Linkels" userId="82b2834b-7373-49b3-b259-2f89722ff704" providerId="ADAL" clId="{308F3774-CD6F-4D68-B347-2BF2B79C1249}" dt="2022-02-03T10:43:02.683" v="1986"/>
          <ac:grpSpMkLst>
            <pc:docMk/>
            <pc:sldMk cId="326897568" sldId="262"/>
            <ac:grpSpMk id="4" creationId="{221E09A5-479C-4379-98EB-73E80E33608B}"/>
          </ac:grpSpMkLst>
        </pc:grpChg>
        <pc:picChg chg="mod">
          <ac:chgData name="Steven Linkels" userId="82b2834b-7373-49b3-b259-2f89722ff704" providerId="ADAL" clId="{308F3774-CD6F-4D68-B347-2BF2B79C1249}" dt="2022-02-03T10:58:19.416" v="3111" actId="1076"/>
          <ac:picMkLst>
            <pc:docMk/>
            <pc:sldMk cId="326897568" sldId="262"/>
            <ac:picMk id="6" creationId="{CEC0F68E-A182-4375-9DC9-B58784C7A1B1}"/>
          </ac:picMkLst>
        </pc:picChg>
        <pc:picChg chg="mod">
          <ac:chgData name="Steven Linkels" userId="82b2834b-7373-49b3-b259-2f89722ff704" providerId="ADAL" clId="{308F3774-CD6F-4D68-B347-2BF2B79C1249}" dt="2022-02-03T10:43:02.683" v="1986"/>
          <ac:picMkLst>
            <pc:docMk/>
            <pc:sldMk cId="326897568" sldId="262"/>
            <ac:picMk id="7" creationId="{5690C926-B66C-4D7C-BB90-FBE1D95EF480}"/>
          </ac:picMkLst>
        </pc:picChg>
      </pc:sldChg>
      <pc:sldChg chg="addSp delSp modSp new mod">
        <pc:chgData name="Steven Linkels" userId="82b2834b-7373-49b3-b259-2f89722ff704" providerId="ADAL" clId="{308F3774-CD6F-4D68-B347-2BF2B79C1249}" dt="2022-02-03T10:49:44.827" v="2477" actId="255"/>
        <pc:sldMkLst>
          <pc:docMk/>
          <pc:sldMk cId="1901616777" sldId="263"/>
        </pc:sldMkLst>
        <pc:spChg chg="mod">
          <ac:chgData name="Steven Linkels" userId="82b2834b-7373-49b3-b259-2f89722ff704" providerId="ADAL" clId="{308F3774-CD6F-4D68-B347-2BF2B79C1249}" dt="2022-02-03T10:44:14.782" v="2012" actId="20577"/>
          <ac:spMkLst>
            <pc:docMk/>
            <pc:sldMk cId="1901616777" sldId="263"/>
            <ac:spMk id="2" creationId="{27E2AFC2-2FC5-4B7A-9A26-7050C7572061}"/>
          </ac:spMkLst>
        </pc:spChg>
        <pc:spChg chg="add del mod">
          <ac:chgData name="Steven Linkels" userId="82b2834b-7373-49b3-b259-2f89722ff704" providerId="ADAL" clId="{308F3774-CD6F-4D68-B347-2BF2B79C1249}" dt="2022-02-03T10:44:11.495" v="2010" actId="767"/>
          <ac:spMkLst>
            <pc:docMk/>
            <pc:sldMk cId="1901616777" sldId="263"/>
            <ac:spMk id="3" creationId="{27F14771-CBD0-47DD-91DC-2775CA4FB979}"/>
          </ac:spMkLst>
        </pc:spChg>
        <pc:spChg chg="add mod">
          <ac:chgData name="Steven Linkels" userId="82b2834b-7373-49b3-b259-2f89722ff704" providerId="ADAL" clId="{308F3774-CD6F-4D68-B347-2BF2B79C1249}" dt="2022-02-03T10:49:44.827" v="2477" actId="255"/>
          <ac:spMkLst>
            <pc:docMk/>
            <pc:sldMk cId="1901616777" sldId="263"/>
            <ac:spMk id="4" creationId="{39ED0685-A33F-4891-8298-505D92024B05}"/>
          </ac:spMkLst>
        </pc:spChg>
      </pc:sldChg>
      <pc:sldChg chg="addSp modSp new mod ord">
        <pc:chgData name="Steven Linkels" userId="82b2834b-7373-49b3-b259-2f89722ff704" providerId="ADAL" clId="{308F3774-CD6F-4D68-B347-2BF2B79C1249}" dt="2022-02-03T10:37:33.010" v="1937"/>
        <pc:sldMkLst>
          <pc:docMk/>
          <pc:sldMk cId="358672818" sldId="264"/>
        </pc:sldMkLst>
        <pc:spChg chg="mod">
          <ac:chgData name="Steven Linkels" userId="82b2834b-7373-49b3-b259-2f89722ff704" providerId="ADAL" clId="{308F3774-CD6F-4D68-B347-2BF2B79C1249}" dt="2022-02-03T10:36:47.369" v="1929" actId="122"/>
          <ac:spMkLst>
            <pc:docMk/>
            <pc:sldMk cId="358672818" sldId="264"/>
            <ac:spMk id="2" creationId="{8618174D-2B8A-4969-AC6A-1026A9D56FD1}"/>
          </ac:spMkLst>
        </pc:spChg>
        <pc:picChg chg="add mod">
          <ac:chgData name="Steven Linkels" userId="82b2834b-7373-49b3-b259-2f89722ff704" providerId="ADAL" clId="{308F3774-CD6F-4D68-B347-2BF2B79C1249}" dt="2022-02-03T10:37:14.540" v="1935" actId="962"/>
          <ac:picMkLst>
            <pc:docMk/>
            <pc:sldMk cId="358672818" sldId="264"/>
            <ac:picMk id="3" creationId="{9507D7FF-C070-43D0-B4C4-F5CBF77AE20C}"/>
          </ac:picMkLst>
        </pc:picChg>
      </pc:sldChg>
      <pc:sldChg chg="addSp delSp modSp new mod modAnim">
        <pc:chgData name="Steven Linkels" userId="82b2834b-7373-49b3-b259-2f89722ff704" providerId="ADAL" clId="{308F3774-CD6F-4D68-B347-2BF2B79C1249}" dt="2022-02-03T13:14:07.449" v="6302" actId="20577"/>
        <pc:sldMkLst>
          <pc:docMk/>
          <pc:sldMk cId="2788820496" sldId="265"/>
        </pc:sldMkLst>
        <pc:spChg chg="mod">
          <ac:chgData name="Steven Linkels" userId="82b2834b-7373-49b3-b259-2f89722ff704" providerId="ADAL" clId="{308F3774-CD6F-4D68-B347-2BF2B79C1249}" dt="2022-02-03T11:01:26.398" v="3148" actId="122"/>
          <ac:spMkLst>
            <pc:docMk/>
            <pc:sldMk cId="2788820496" sldId="265"/>
            <ac:spMk id="2" creationId="{A4CEEAAF-9DD9-4E11-AA33-A91D2A3014FF}"/>
          </ac:spMkLst>
        </pc:spChg>
        <pc:spChg chg="add del mod">
          <ac:chgData name="Steven Linkels" userId="82b2834b-7373-49b3-b259-2f89722ff704" providerId="ADAL" clId="{308F3774-CD6F-4D68-B347-2BF2B79C1249}" dt="2022-02-03T12:23:28.796" v="3742"/>
          <ac:spMkLst>
            <pc:docMk/>
            <pc:sldMk cId="2788820496" sldId="265"/>
            <ac:spMk id="5" creationId="{2F884327-5775-48E4-8E13-3BA647F831BC}"/>
          </ac:spMkLst>
        </pc:spChg>
        <pc:spChg chg="add mod">
          <ac:chgData name="Steven Linkels" userId="82b2834b-7373-49b3-b259-2f89722ff704" providerId="ADAL" clId="{308F3774-CD6F-4D68-B347-2BF2B79C1249}" dt="2022-02-03T13:14:07.449" v="6302" actId="20577"/>
          <ac:spMkLst>
            <pc:docMk/>
            <pc:sldMk cId="2788820496" sldId="265"/>
            <ac:spMk id="6" creationId="{E913EE18-2006-46DC-A4EB-84B97E3EEFFC}"/>
          </ac:spMkLst>
        </pc:spChg>
        <pc:spChg chg="add mod">
          <ac:chgData name="Steven Linkels" userId="82b2834b-7373-49b3-b259-2f89722ff704" providerId="ADAL" clId="{308F3774-CD6F-4D68-B347-2BF2B79C1249}" dt="2022-02-03T12:35:56.609" v="4816" actId="1076"/>
          <ac:spMkLst>
            <pc:docMk/>
            <pc:sldMk cId="2788820496" sldId="265"/>
            <ac:spMk id="7" creationId="{CEBCCC46-E200-4B6C-A63B-7BFB2451299C}"/>
          </ac:spMkLst>
        </pc:spChg>
        <pc:picChg chg="add mod">
          <ac:chgData name="Steven Linkels" userId="82b2834b-7373-49b3-b259-2f89722ff704" providerId="ADAL" clId="{308F3774-CD6F-4D68-B347-2BF2B79C1249}" dt="2022-02-03T12:30:33" v="4180" actId="14100"/>
          <ac:picMkLst>
            <pc:docMk/>
            <pc:sldMk cId="2788820496" sldId="265"/>
            <ac:picMk id="4" creationId="{D9893626-E944-420A-AFB8-7467AA60BD9F}"/>
          </ac:picMkLst>
        </pc:picChg>
      </pc:sldChg>
      <pc:sldChg chg="addSp delSp modSp new mod ord">
        <pc:chgData name="Steven Linkels" userId="82b2834b-7373-49b3-b259-2f89722ff704" providerId="ADAL" clId="{308F3774-CD6F-4D68-B347-2BF2B79C1249}" dt="2022-02-03T12:34:05.276" v="4662"/>
        <pc:sldMkLst>
          <pc:docMk/>
          <pc:sldMk cId="841476006" sldId="266"/>
        </pc:sldMkLst>
        <pc:spChg chg="mod">
          <ac:chgData name="Steven Linkels" userId="82b2834b-7373-49b3-b259-2f89722ff704" providerId="ADAL" clId="{308F3774-CD6F-4D68-B347-2BF2B79C1249}" dt="2022-02-03T12:27:45.492" v="4031" actId="113"/>
          <ac:spMkLst>
            <pc:docMk/>
            <pc:sldMk cId="841476006" sldId="266"/>
            <ac:spMk id="2" creationId="{6DAB5E11-6E13-420F-8F72-E134CAF86AF2}"/>
          </ac:spMkLst>
        </pc:spChg>
        <pc:spChg chg="add del mod">
          <ac:chgData name="Steven Linkels" userId="82b2834b-7373-49b3-b259-2f89722ff704" providerId="ADAL" clId="{308F3774-CD6F-4D68-B347-2BF2B79C1249}" dt="2022-02-03T12:27:47.080" v="4033"/>
          <ac:spMkLst>
            <pc:docMk/>
            <pc:sldMk cId="841476006" sldId="266"/>
            <ac:spMk id="3" creationId="{FC6563B6-7240-4431-8EA1-150DC62F99B0}"/>
          </ac:spMkLst>
        </pc:spChg>
        <pc:spChg chg="add mod">
          <ac:chgData name="Steven Linkels" userId="82b2834b-7373-49b3-b259-2f89722ff704" providerId="ADAL" clId="{308F3774-CD6F-4D68-B347-2BF2B79C1249}" dt="2022-02-03T12:33:55.499" v="4660" actId="255"/>
          <ac:spMkLst>
            <pc:docMk/>
            <pc:sldMk cId="841476006" sldId="266"/>
            <ac:spMk id="6" creationId="{B0E45A0E-5B08-4EE4-BD85-67CB22B87C88}"/>
          </ac:spMkLst>
        </pc:spChg>
        <pc:picChg chg="add mod">
          <ac:chgData name="Steven Linkels" userId="82b2834b-7373-49b3-b259-2f89722ff704" providerId="ADAL" clId="{308F3774-CD6F-4D68-B347-2BF2B79C1249}" dt="2022-02-03T12:28:45.816" v="4038" actId="1076"/>
          <ac:picMkLst>
            <pc:docMk/>
            <pc:sldMk cId="841476006" sldId="266"/>
            <ac:picMk id="5" creationId="{0AA5BA9E-5D1F-4B64-897C-0227BA6DB6D4}"/>
          </ac:picMkLst>
        </pc:picChg>
      </pc:sldChg>
      <pc:sldChg chg="addSp delSp modSp new mod modAnim">
        <pc:chgData name="Steven Linkels" userId="82b2834b-7373-49b3-b259-2f89722ff704" providerId="ADAL" clId="{308F3774-CD6F-4D68-B347-2BF2B79C1249}" dt="2022-02-03T12:50:04.642" v="5510"/>
        <pc:sldMkLst>
          <pc:docMk/>
          <pc:sldMk cId="2474798856" sldId="267"/>
        </pc:sldMkLst>
        <pc:spChg chg="mod">
          <ac:chgData name="Steven Linkels" userId="82b2834b-7373-49b3-b259-2f89722ff704" providerId="ADAL" clId="{308F3774-CD6F-4D68-B347-2BF2B79C1249}" dt="2022-02-03T12:34:08.917" v="4664" actId="122"/>
          <ac:spMkLst>
            <pc:docMk/>
            <pc:sldMk cId="2474798856" sldId="267"/>
            <ac:spMk id="2" creationId="{993F8328-EDC3-4A2F-8B6F-A59EB20F9595}"/>
          </ac:spMkLst>
        </pc:spChg>
        <pc:spChg chg="add del mod">
          <ac:chgData name="Steven Linkels" userId="82b2834b-7373-49b3-b259-2f89722ff704" providerId="ADAL" clId="{308F3774-CD6F-4D68-B347-2BF2B79C1249}" dt="2022-02-03T12:34:47.602" v="4669"/>
          <ac:spMkLst>
            <pc:docMk/>
            <pc:sldMk cId="2474798856" sldId="267"/>
            <ac:spMk id="3" creationId="{6F96A631-A821-4E91-B131-83EB997633A0}"/>
          </ac:spMkLst>
        </pc:spChg>
        <pc:spChg chg="add mod">
          <ac:chgData name="Steven Linkels" userId="82b2834b-7373-49b3-b259-2f89722ff704" providerId="ADAL" clId="{308F3774-CD6F-4D68-B347-2BF2B79C1249}" dt="2022-02-03T12:42:38.533" v="5354" actId="1076"/>
          <ac:spMkLst>
            <pc:docMk/>
            <pc:sldMk cId="2474798856" sldId="267"/>
            <ac:spMk id="4" creationId="{3ACE1A12-96A1-4E9A-801E-EFE6B12570C7}"/>
          </ac:spMkLst>
        </pc:spChg>
        <pc:picChg chg="add del mod">
          <ac:chgData name="Steven Linkels" userId="82b2834b-7373-49b3-b259-2f89722ff704" providerId="ADAL" clId="{308F3774-CD6F-4D68-B347-2BF2B79C1249}" dt="2022-02-03T12:42:38.989" v="5355"/>
          <ac:picMkLst>
            <pc:docMk/>
            <pc:sldMk cId="2474798856" sldId="267"/>
            <ac:picMk id="1026" creationId="{89916CA2-E1D2-45C1-BA36-F6744FFA74B7}"/>
          </ac:picMkLst>
        </pc:picChg>
        <pc:picChg chg="add mod">
          <ac:chgData name="Steven Linkels" userId="82b2834b-7373-49b3-b259-2f89722ff704" providerId="ADAL" clId="{308F3774-CD6F-4D68-B347-2BF2B79C1249}" dt="2022-02-03T12:42:43.469" v="5357" actId="1076"/>
          <ac:picMkLst>
            <pc:docMk/>
            <pc:sldMk cId="2474798856" sldId="267"/>
            <ac:picMk id="1028" creationId="{97CE55F7-F33D-4972-B660-DE79D387DF46}"/>
          </ac:picMkLst>
        </pc:picChg>
      </pc:sldChg>
      <pc:sldChg chg="addSp modSp new mod">
        <pc:chgData name="Steven Linkels" userId="82b2834b-7373-49b3-b259-2f89722ff704" providerId="ADAL" clId="{308F3774-CD6F-4D68-B347-2BF2B79C1249}" dt="2022-02-03T13:15:05.693" v="6312" actId="20577"/>
        <pc:sldMkLst>
          <pc:docMk/>
          <pc:sldMk cId="2492773258" sldId="268"/>
        </pc:sldMkLst>
        <pc:spChg chg="mod">
          <ac:chgData name="Steven Linkels" userId="82b2834b-7373-49b3-b259-2f89722ff704" providerId="ADAL" clId="{308F3774-CD6F-4D68-B347-2BF2B79C1249}" dt="2022-02-03T12:44:27.332" v="5361" actId="122"/>
          <ac:spMkLst>
            <pc:docMk/>
            <pc:sldMk cId="2492773258" sldId="268"/>
            <ac:spMk id="2" creationId="{7D80CAE7-2A40-4BCC-9087-24BBDF3DA468}"/>
          </ac:spMkLst>
        </pc:spChg>
        <pc:spChg chg="add mod">
          <ac:chgData name="Steven Linkels" userId="82b2834b-7373-49b3-b259-2f89722ff704" providerId="ADAL" clId="{308F3774-CD6F-4D68-B347-2BF2B79C1249}" dt="2022-02-03T13:15:05.693" v="6312" actId="20577"/>
          <ac:spMkLst>
            <pc:docMk/>
            <pc:sldMk cId="2492773258" sldId="268"/>
            <ac:spMk id="4" creationId="{2149B6F6-D253-4D2C-8245-1F3DC22F0EF1}"/>
          </ac:spMkLst>
        </pc:spChg>
        <pc:picChg chg="add mod">
          <ac:chgData name="Steven Linkels" userId="82b2834b-7373-49b3-b259-2f89722ff704" providerId="ADAL" clId="{308F3774-CD6F-4D68-B347-2BF2B79C1249}" dt="2022-02-03T13:14:54.017" v="6311" actId="14100"/>
          <ac:picMkLst>
            <pc:docMk/>
            <pc:sldMk cId="2492773258" sldId="268"/>
            <ac:picMk id="3" creationId="{E44FB416-001B-43B9-8AF3-1293AF4B7027}"/>
          </ac:picMkLst>
        </pc:picChg>
      </pc:sldChg>
      <pc:sldChg chg="addSp modSp new mod">
        <pc:chgData name="Steven Linkels" userId="82b2834b-7373-49b3-b259-2f89722ff704" providerId="ADAL" clId="{308F3774-CD6F-4D68-B347-2BF2B79C1249}" dt="2022-02-08T08:04:05.045" v="6627" actId="20577"/>
        <pc:sldMkLst>
          <pc:docMk/>
          <pc:sldMk cId="1338739767" sldId="269"/>
        </pc:sldMkLst>
        <pc:spChg chg="mod">
          <ac:chgData name="Steven Linkels" userId="82b2834b-7373-49b3-b259-2f89722ff704" providerId="ADAL" clId="{308F3774-CD6F-4D68-B347-2BF2B79C1249}" dt="2022-02-08T08:04:05.045" v="6627" actId="20577"/>
          <ac:spMkLst>
            <pc:docMk/>
            <pc:sldMk cId="1338739767" sldId="269"/>
            <ac:spMk id="2" creationId="{AF23A117-A6E5-4458-8BC1-6D9EEA5365B7}"/>
          </ac:spMkLst>
        </pc:spChg>
        <pc:spChg chg="add mod">
          <ac:chgData name="Steven Linkels" userId="82b2834b-7373-49b3-b259-2f89722ff704" providerId="ADAL" clId="{308F3774-CD6F-4D68-B347-2BF2B79C1249}" dt="2022-02-03T12:57:27.393" v="5927" actId="255"/>
          <ac:spMkLst>
            <pc:docMk/>
            <pc:sldMk cId="1338739767" sldId="269"/>
            <ac:spMk id="5" creationId="{768E7283-BD3C-44DF-AD95-EA38CB757E02}"/>
          </ac:spMkLst>
        </pc:spChg>
        <pc:picChg chg="add mod">
          <ac:chgData name="Steven Linkels" userId="82b2834b-7373-49b3-b259-2f89722ff704" providerId="ADAL" clId="{308F3774-CD6F-4D68-B347-2BF2B79C1249}" dt="2022-02-03T12:56:03.559" v="5608" actId="1076"/>
          <ac:picMkLst>
            <pc:docMk/>
            <pc:sldMk cId="1338739767" sldId="269"/>
            <ac:picMk id="3" creationId="{15248FB5-C307-45CC-82E0-F7D8BED4787D}"/>
          </ac:picMkLst>
        </pc:picChg>
      </pc:sldChg>
      <pc:sldChg chg="addSp delSp modSp new mod">
        <pc:chgData name="Steven Linkels" userId="82b2834b-7373-49b3-b259-2f89722ff704" providerId="ADAL" clId="{308F3774-CD6F-4D68-B347-2BF2B79C1249}" dt="2022-02-08T08:04:13.855" v="6629" actId="20577"/>
        <pc:sldMkLst>
          <pc:docMk/>
          <pc:sldMk cId="23950616" sldId="270"/>
        </pc:sldMkLst>
        <pc:spChg chg="mod">
          <ac:chgData name="Steven Linkels" userId="82b2834b-7373-49b3-b259-2f89722ff704" providerId="ADAL" clId="{308F3774-CD6F-4D68-B347-2BF2B79C1249}" dt="2022-02-08T08:04:13.855" v="6629" actId="20577"/>
          <ac:spMkLst>
            <pc:docMk/>
            <pc:sldMk cId="23950616" sldId="270"/>
            <ac:spMk id="2" creationId="{AD651342-EB2A-41DF-9658-7CE7D76FB1FA}"/>
          </ac:spMkLst>
        </pc:spChg>
        <pc:spChg chg="add">
          <ac:chgData name="Steven Linkels" userId="82b2834b-7373-49b3-b259-2f89722ff704" providerId="ADAL" clId="{308F3774-CD6F-4D68-B347-2BF2B79C1249}" dt="2022-02-03T12:59:16.121" v="5928"/>
          <ac:spMkLst>
            <pc:docMk/>
            <pc:sldMk cId="23950616" sldId="270"/>
            <ac:spMk id="3" creationId="{8D914CCA-DD10-4A17-9BB0-BA9FB5ED3E45}"/>
          </ac:spMkLst>
        </pc:spChg>
        <pc:spChg chg="add del mod">
          <ac:chgData name="Steven Linkels" userId="82b2834b-7373-49b3-b259-2f89722ff704" providerId="ADAL" clId="{308F3774-CD6F-4D68-B347-2BF2B79C1249}" dt="2022-02-03T12:59:34.941" v="5934" actId="478"/>
          <ac:spMkLst>
            <pc:docMk/>
            <pc:sldMk cId="23950616" sldId="270"/>
            <ac:spMk id="4" creationId="{F70112DD-0C76-41AD-AC49-4A0A4296C2B3}"/>
          </ac:spMkLst>
        </pc:spChg>
        <pc:spChg chg="add del mod">
          <ac:chgData name="Steven Linkels" userId="82b2834b-7373-49b3-b259-2f89722ff704" providerId="ADAL" clId="{308F3774-CD6F-4D68-B347-2BF2B79C1249}" dt="2022-02-03T12:59:34.941" v="5934" actId="478"/>
          <ac:spMkLst>
            <pc:docMk/>
            <pc:sldMk cId="23950616" sldId="270"/>
            <ac:spMk id="5" creationId="{D0058DA8-7991-46D3-A88C-613134D94E9A}"/>
          </ac:spMkLst>
        </pc:spChg>
        <pc:spChg chg="add del mod">
          <ac:chgData name="Steven Linkels" userId="82b2834b-7373-49b3-b259-2f89722ff704" providerId="ADAL" clId="{308F3774-CD6F-4D68-B347-2BF2B79C1249}" dt="2022-02-03T12:59:34.941" v="5934" actId="478"/>
          <ac:spMkLst>
            <pc:docMk/>
            <pc:sldMk cId="23950616" sldId="270"/>
            <ac:spMk id="6" creationId="{1A236408-01DE-494E-8ED2-EF7B6A2DEC86}"/>
          </ac:spMkLst>
        </pc:spChg>
        <pc:spChg chg="add del mod">
          <ac:chgData name="Steven Linkels" userId="82b2834b-7373-49b3-b259-2f89722ff704" providerId="ADAL" clId="{308F3774-CD6F-4D68-B347-2BF2B79C1249}" dt="2022-02-03T12:59:34.941" v="5934" actId="478"/>
          <ac:spMkLst>
            <pc:docMk/>
            <pc:sldMk cId="23950616" sldId="270"/>
            <ac:spMk id="7" creationId="{62041D79-DC4C-4A98-8480-AB2BC7E31995}"/>
          </ac:spMkLst>
        </pc:spChg>
        <pc:spChg chg="add del mod">
          <ac:chgData name="Steven Linkels" userId="82b2834b-7373-49b3-b259-2f89722ff704" providerId="ADAL" clId="{308F3774-CD6F-4D68-B347-2BF2B79C1249}" dt="2022-02-03T12:59:34.941" v="5934" actId="478"/>
          <ac:spMkLst>
            <pc:docMk/>
            <pc:sldMk cId="23950616" sldId="270"/>
            <ac:spMk id="8" creationId="{9491A00E-C5F4-41B4-A7E4-0D515804EAEB}"/>
          </ac:spMkLst>
        </pc:spChg>
        <pc:spChg chg="add mod">
          <ac:chgData name="Steven Linkels" userId="82b2834b-7373-49b3-b259-2f89722ff704" providerId="ADAL" clId="{308F3774-CD6F-4D68-B347-2BF2B79C1249}" dt="2022-02-03T13:03:22.057" v="6233" actId="1076"/>
          <ac:spMkLst>
            <pc:docMk/>
            <pc:sldMk cId="23950616" sldId="270"/>
            <ac:spMk id="10" creationId="{2FCE0322-7DB5-4D33-9895-3E9A8CE454B7}"/>
          </ac:spMkLst>
        </pc:spChg>
        <pc:spChg chg="add mod">
          <ac:chgData name="Steven Linkels" userId="82b2834b-7373-49b3-b259-2f89722ff704" providerId="ADAL" clId="{308F3774-CD6F-4D68-B347-2BF2B79C1249}" dt="2022-02-03T13:03:16.752" v="6232" actId="1076"/>
          <ac:spMkLst>
            <pc:docMk/>
            <pc:sldMk cId="23950616" sldId="270"/>
            <ac:spMk id="13" creationId="{D5AE9AEB-5165-495C-8E9F-39BD18469371}"/>
          </ac:spMkLst>
        </pc:spChg>
        <pc:picChg chg="add del">
          <ac:chgData name="Steven Linkels" userId="82b2834b-7373-49b3-b259-2f89722ff704" providerId="ADAL" clId="{308F3774-CD6F-4D68-B347-2BF2B79C1249}" dt="2022-02-03T12:59:53.620" v="5937" actId="478"/>
          <ac:picMkLst>
            <pc:docMk/>
            <pc:sldMk cId="23950616" sldId="270"/>
            <ac:picMk id="2060" creationId="{405237A0-7F6D-4FE9-85C2-AE05DEA7A234}"/>
          </ac:picMkLst>
        </pc:picChg>
        <pc:picChg chg="add del mod">
          <ac:chgData name="Steven Linkels" userId="82b2834b-7373-49b3-b259-2f89722ff704" providerId="ADAL" clId="{308F3774-CD6F-4D68-B347-2BF2B79C1249}" dt="2022-02-03T12:59:53.620" v="5937" actId="478"/>
          <ac:picMkLst>
            <pc:docMk/>
            <pc:sldMk cId="23950616" sldId="270"/>
            <ac:picMk id="2062" creationId="{774EF5B7-03D1-4664-989E-BB0265B4F786}"/>
          </ac:picMkLst>
        </pc:picChg>
        <pc:picChg chg="add mod">
          <ac:chgData name="Steven Linkels" userId="82b2834b-7373-49b3-b259-2f89722ff704" providerId="ADAL" clId="{308F3774-CD6F-4D68-B347-2BF2B79C1249}" dt="2022-02-03T13:00:01.529" v="5940" actId="1076"/>
          <ac:picMkLst>
            <pc:docMk/>
            <pc:sldMk cId="23950616" sldId="270"/>
            <ac:picMk id="2064" creationId="{EACC3469-2460-4A27-995F-0F9F6E146F89}"/>
          </ac:picMkLst>
        </pc:picChg>
      </pc:sldChg>
      <pc:sldChg chg="addSp modSp new mod">
        <pc:chgData name="Steven Linkels" userId="82b2834b-7373-49b3-b259-2f89722ff704" providerId="ADAL" clId="{308F3774-CD6F-4D68-B347-2BF2B79C1249}" dt="2022-02-03T13:39:14.051" v="6446" actId="20577"/>
        <pc:sldMkLst>
          <pc:docMk/>
          <pc:sldMk cId="1980247397" sldId="271"/>
        </pc:sldMkLst>
        <pc:spChg chg="mod">
          <ac:chgData name="Steven Linkels" userId="82b2834b-7373-49b3-b259-2f89722ff704" providerId="ADAL" clId="{308F3774-CD6F-4D68-B347-2BF2B79C1249}" dt="2022-02-03T13:39:14.051" v="6446" actId="20577"/>
          <ac:spMkLst>
            <pc:docMk/>
            <pc:sldMk cId="1980247397" sldId="271"/>
            <ac:spMk id="2" creationId="{ECF9375B-CD67-4CDA-A980-BB4B9B30F7E0}"/>
          </ac:spMkLst>
        </pc:spChg>
        <pc:picChg chg="add mod">
          <ac:chgData name="Steven Linkels" userId="82b2834b-7373-49b3-b259-2f89722ff704" providerId="ADAL" clId="{308F3774-CD6F-4D68-B347-2BF2B79C1249}" dt="2022-02-03T13:34:50.416" v="6403" actId="1076"/>
          <ac:picMkLst>
            <pc:docMk/>
            <pc:sldMk cId="1980247397" sldId="271"/>
            <ac:picMk id="3" creationId="{A13C2919-EBC3-4E3D-ABA6-30AD668279C8}"/>
          </ac:picMkLst>
        </pc:picChg>
      </pc:sldChg>
      <pc:sldChg chg="addSp modSp new mod modAnim">
        <pc:chgData name="Steven Linkels" userId="82b2834b-7373-49b3-b259-2f89722ff704" providerId="ADAL" clId="{308F3774-CD6F-4D68-B347-2BF2B79C1249}" dt="2022-02-03T13:39:17.059" v="6448" actId="20577"/>
        <pc:sldMkLst>
          <pc:docMk/>
          <pc:sldMk cId="3953489702" sldId="272"/>
        </pc:sldMkLst>
        <pc:spChg chg="mod">
          <ac:chgData name="Steven Linkels" userId="82b2834b-7373-49b3-b259-2f89722ff704" providerId="ADAL" clId="{308F3774-CD6F-4D68-B347-2BF2B79C1249}" dt="2022-02-03T13:39:17.059" v="6448" actId="20577"/>
          <ac:spMkLst>
            <pc:docMk/>
            <pc:sldMk cId="3953489702" sldId="272"/>
            <ac:spMk id="2" creationId="{F5EC78A7-2511-4E0C-9F37-713F06022E89}"/>
          </ac:spMkLst>
        </pc:spChg>
        <pc:picChg chg="add mod">
          <ac:chgData name="Steven Linkels" userId="82b2834b-7373-49b3-b259-2f89722ff704" providerId="ADAL" clId="{308F3774-CD6F-4D68-B347-2BF2B79C1249}" dt="2022-02-03T13:36:58.172" v="6417" actId="1076"/>
          <ac:picMkLst>
            <pc:docMk/>
            <pc:sldMk cId="3953489702" sldId="272"/>
            <ac:picMk id="3" creationId="{E846FFA0-E79D-4EA3-B79A-05882DFBA963}"/>
          </ac:picMkLst>
        </pc:picChg>
        <pc:picChg chg="add mod">
          <ac:chgData name="Steven Linkels" userId="82b2834b-7373-49b3-b259-2f89722ff704" providerId="ADAL" clId="{308F3774-CD6F-4D68-B347-2BF2B79C1249}" dt="2022-02-03T13:35:34.381" v="6408"/>
          <ac:picMkLst>
            <pc:docMk/>
            <pc:sldMk cId="3953489702" sldId="272"/>
            <ac:picMk id="4" creationId="{4426D079-2966-4F7A-B176-9AD256B667B9}"/>
          </ac:picMkLst>
        </pc:picChg>
        <pc:picChg chg="add mod">
          <ac:chgData name="Steven Linkels" userId="82b2834b-7373-49b3-b259-2f89722ff704" providerId="ADAL" clId="{308F3774-CD6F-4D68-B347-2BF2B79C1249}" dt="2022-02-03T13:36:52.694" v="6415" actId="1076"/>
          <ac:picMkLst>
            <pc:docMk/>
            <pc:sldMk cId="3953489702" sldId="272"/>
            <ac:picMk id="5" creationId="{285593D7-A06A-4B90-B937-AE6990128D35}"/>
          </ac:picMkLst>
        </pc:picChg>
        <pc:picChg chg="add mod">
          <ac:chgData name="Steven Linkels" userId="82b2834b-7373-49b3-b259-2f89722ff704" providerId="ADAL" clId="{308F3774-CD6F-4D68-B347-2BF2B79C1249}" dt="2022-02-03T13:37:03.986" v="6419" actId="14100"/>
          <ac:picMkLst>
            <pc:docMk/>
            <pc:sldMk cId="3953489702" sldId="272"/>
            <ac:picMk id="3074" creationId="{48ED988F-C2EA-4D82-BF1A-26FF5994660D}"/>
          </ac:picMkLst>
        </pc:picChg>
        <pc:picChg chg="add mod">
          <ac:chgData name="Steven Linkels" userId="82b2834b-7373-49b3-b259-2f89722ff704" providerId="ADAL" clId="{308F3774-CD6F-4D68-B347-2BF2B79C1249}" dt="2022-02-03T13:38:20.486" v="6425" actId="1076"/>
          <ac:picMkLst>
            <pc:docMk/>
            <pc:sldMk cId="3953489702" sldId="272"/>
            <ac:picMk id="3076" creationId="{0A31FA2F-EAA5-4E45-976F-91D220D3F30A}"/>
          </ac:picMkLst>
        </pc:picChg>
      </pc:sldChg>
      <pc:sldChg chg="addSp modSp new mod">
        <pc:chgData name="Steven Linkels" userId="82b2834b-7373-49b3-b259-2f89722ff704" providerId="ADAL" clId="{308F3774-CD6F-4D68-B347-2BF2B79C1249}" dt="2022-02-03T13:55:41.718" v="6460" actId="255"/>
        <pc:sldMkLst>
          <pc:docMk/>
          <pc:sldMk cId="574756865" sldId="273"/>
        </pc:sldMkLst>
        <pc:spChg chg="mod">
          <ac:chgData name="Steven Linkels" userId="82b2834b-7373-49b3-b259-2f89722ff704" providerId="ADAL" clId="{308F3774-CD6F-4D68-B347-2BF2B79C1249}" dt="2022-02-03T13:39:19.850" v="6450" actId="20577"/>
          <ac:spMkLst>
            <pc:docMk/>
            <pc:sldMk cId="574756865" sldId="273"/>
            <ac:spMk id="2" creationId="{794F0155-97B8-4F9D-9F5D-B729AC1D8821}"/>
          </ac:spMkLst>
        </pc:spChg>
        <pc:spChg chg="add mod">
          <ac:chgData name="Steven Linkels" userId="82b2834b-7373-49b3-b259-2f89722ff704" providerId="ADAL" clId="{308F3774-CD6F-4D68-B347-2BF2B79C1249}" dt="2022-02-03T13:55:41.718" v="6460" actId="255"/>
          <ac:spMkLst>
            <pc:docMk/>
            <pc:sldMk cId="574756865" sldId="273"/>
            <ac:spMk id="6" creationId="{064F0F55-3A40-47DD-9E9E-ABF04D099A81}"/>
          </ac:spMkLst>
        </pc:spChg>
        <pc:picChg chg="add mod">
          <ac:chgData name="Steven Linkels" userId="82b2834b-7373-49b3-b259-2f89722ff704" providerId="ADAL" clId="{308F3774-CD6F-4D68-B347-2BF2B79C1249}" dt="2022-02-03T13:39:02.472" v="6429" actId="1076"/>
          <ac:picMkLst>
            <pc:docMk/>
            <pc:sldMk cId="574756865" sldId="273"/>
            <ac:picMk id="3" creationId="{5C243ECC-CE67-407F-9225-ADFF5A787D71}"/>
          </ac:picMkLst>
        </pc:picChg>
        <pc:picChg chg="add mod">
          <ac:chgData name="Steven Linkels" userId="82b2834b-7373-49b3-b259-2f89722ff704" providerId="ADAL" clId="{308F3774-CD6F-4D68-B347-2BF2B79C1249}" dt="2022-02-03T13:40:29.061" v="6457" actId="14100"/>
          <ac:picMkLst>
            <pc:docMk/>
            <pc:sldMk cId="574756865" sldId="273"/>
            <ac:picMk id="5" creationId="{BEF0F914-2696-40E6-91D0-C57264B919F5}"/>
          </ac:picMkLst>
        </pc:picChg>
      </pc:sldChg>
      <pc:sldChg chg="addSp delSp modSp new mod">
        <pc:chgData name="Steven Linkels" userId="82b2834b-7373-49b3-b259-2f89722ff704" providerId="ADAL" clId="{308F3774-CD6F-4D68-B347-2BF2B79C1249}" dt="2022-02-03T13:24:50.851" v="6346" actId="255"/>
        <pc:sldMkLst>
          <pc:docMk/>
          <pc:sldMk cId="375108690" sldId="274"/>
        </pc:sldMkLst>
        <pc:spChg chg="mod">
          <ac:chgData name="Steven Linkels" userId="82b2834b-7373-49b3-b259-2f89722ff704" providerId="ADAL" clId="{308F3774-CD6F-4D68-B347-2BF2B79C1249}" dt="2022-02-03T13:24:14.325" v="6325" actId="20577"/>
          <ac:spMkLst>
            <pc:docMk/>
            <pc:sldMk cId="375108690" sldId="274"/>
            <ac:spMk id="2" creationId="{3018AE5C-143C-4AA8-85D2-5C3A37868C56}"/>
          </ac:spMkLst>
        </pc:spChg>
        <pc:spChg chg="add del mod">
          <ac:chgData name="Steven Linkels" userId="82b2834b-7373-49b3-b259-2f89722ff704" providerId="ADAL" clId="{308F3774-CD6F-4D68-B347-2BF2B79C1249}" dt="2022-02-03T13:24:50.851" v="6346" actId="255"/>
          <ac:spMkLst>
            <pc:docMk/>
            <pc:sldMk cId="375108690" sldId="274"/>
            <ac:spMk id="3" creationId="{E1CA228B-A574-461C-AF78-0FF72E896544}"/>
          </ac:spMkLst>
        </pc:spChg>
      </pc:sldChg>
    </pc:docChg>
  </pc:docChgLst>
  <pc:docChgLst>
    <pc:chgData name="Steven Linkels" userId="82b2834b-7373-49b3-b259-2f89722ff704" providerId="ADAL" clId="{02FDBBBF-BA6B-48FC-8EDB-A962B3BE761B}"/>
    <pc:docChg chg="undo custSel addSld delSld modSld">
      <pc:chgData name="Steven Linkels" userId="82b2834b-7373-49b3-b259-2f89722ff704" providerId="ADAL" clId="{02FDBBBF-BA6B-48FC-8EDB-A962B3BE761B}" dt="2023-09-06T09:34:57.744" v="5725" actId="1076"/>
      <pc:docMkLst>
        <pc:docMk/>
      </pc:docMkLst>
      <pc:sldChg chg="modSp mod">
        <pc:chgData name="Steven Linkels" userId="82b2834b-7373-49b3-b259-2f89722ff704" providerId="ADAL" clId="{02FDBBBF-BA6B-48FC-8EDB-A962B3BE761B}" dt="2023-09-05T12:45:45.440" v="1895" actId="20577"/>
        <pc:sldMkLst>
          <pc:docMk/>
          <pc:sldMk cId="1914404811" sldId="256"/>
        </pc:sldMkLst>
        <pc:spChg chg="mod">
          <ac:chgData name="Steven Linkels" userId="82b2834b-7373-49b3-b259-2f89722ff704" providerId="ADAL" clId="{02FDBBBF-BA6B-48FC-8EDB-A962B3BE761B}" dt="2023-09-05T12:45:45.440" v="1895" actId="20577"/>
          <ac:spMkLst>
            <pc:docMk/>
            <pc:sldMk cId="1914404811" sldId="256"/>
            <ac:spMk id="6" creationId="{81B96BA2-902A-4078-8942-E8A2417A9A29}"/>
          </ac:spMkLst>
        </pc:spChg>
      </pc:sldChg>
      <pc:sldChg chg="modSp mod">
        <pc:chgData name="Steven Linkels" userId="82b2834b-7373-49b3-b259-2f89722ff704" providerId="ADAL" clId="{02FDBBBF-BA6B-48FC-8EDB-A962B3BE761B}" dt="2023-09-05T13:26:22.750" v="2625" actId="5793"/>
        <pc:sldMkLst>
          <pc:docMk/>
          <pc:sldMk cId="158027847" sldId="260"/>
        </pc:sldMkLst>
        <pc:spChg chg="mod">
          <ac:chgData name="Steven Linkels" userId="82b2834b-7373-49b3-b259-2f89722ff704" providerId="ADAL" clId="{02FDBBBF-BA6B-48FC-8EDB-A962B3BE761B}" dt="2023-09-05T13:25:00.264" v="2418" actId="14100"/>
          <ac:spMkLst>
            <pc:docMk/>
            <pc:sldMk cId="158027847" sldId="260"/>
            <ac:spMk id="2" creationId="{F1DEEFE7-CAA2-41CD-B08A-257BFCB4F250}"/>
          </ac:spMkLst>
        </pc:spChg>
        <pc:spChg chg="mod">
          <ac:chgData name="Steven Linkels" userId="82b2834b-7373-49b3-b259-2f89722ff704" providerId="ADAL" clId="{02FDBBBF-BA6B-48FC-8EDB-A962B3BE761B}" dt="2023-09-05T13:26:22.750" v="2625" actId="5793"/>
          <ac:spMkLst>
            <pc:docMk/>
            <pc:sldMk cId="158027847" sldId="260"/>
            <ac:spMk id="4" creationId="{98C10FDE-7924-4550-A5B8-1466CD73B557}"/>
          </ac:spMkLst>
        </pc:spChg>
      </pc:sldChg>
      <pc:sldChg chg="addSp delSp modSp mod modAnim">
        <pc:chgData name="Steven Linkels" userId="82b2834b-7373-49b3-b259-2f89722ff704" providerId="ADAL" clId="{02FDBBBF-BA6B-48FC-8EDB-A962B3BE761B}" dt="2023-09-05T13:42:44.884" v="3158" actId="1076"/>
        <pc:sldMkLst>
          <pc:docMk/>
          <pc:sldMk cId="3182804378" sldId="261"/>
        </pc:sldMkLst>
        <pc:spChg chg="del">
          <ac:chgData name="Steven Linkels" userId="82b2834b-7373-49b3-b259-2f89722ff704" providerId="ADAL" clId="{02FDBBBF-BA6B-48FC-8EDB-A962B3BE761B}" dt="2023-09-05T13:29:05.927" v="2812" actId="478"/>
          <ac:spMkLst>
            <pc:docMk/>
            <pc:sldMk cId="3182804378" sldId="261"/>
            <ac:spMk id="5" creationId="{CBEC6FA2-0C47-4DF5-B94C-80027A6B760C}"/>
          </ac:spMkLst>
        </pc:spChg>
        <pc:spChg chg="add del mod">
          <ac:chgData name="Steven Linkels" userId="82b2834b-7373-49b3-b259-2f89722ff704" providerId="ADAL" clId="{02FDBBBF-BA6B-48FC-8EDB-A962B3BE761B}" dt="2023-09-05T13:30:25.112" v="2823" actId="478"/>
          <ac:spMkLst>
            <pc:docMk/>
            <pc:sldMk cId="3182804378" sldId="261"/>
            <ac:spMk id="6" creationId="{27127610-74D3-FA93-6EAF-88AF777887E8}"/>
          </ac:spMkLst>
        </pc:spChg>
        <pc:spChg chg="add mod">
          <ac:chgData name="Steven Linkels" userId="82b2834b-7373-49b3-b259-2f89722ff704" providerId="ADAL" clId="{02FDBBBF-BA6B-48FC-8EDB-A962B3BE761B}" dt="2023-09-05T13:42:44.884" v="3158" actId="1076"/>
          <ac:spMkLst>
            <pc:docMk/>
            <pc:sldMk cId="3182804378" sldId="261"/>
            <ac:spMk id="8" creationId="{B0A68CA3-E1B7-BCFF-0628-403A3F105679}"/>
          </ac:spMkLst>
        </pc:spChg>
        <pc:spChg chg="add mod">
          <ac:chgData name="Steven Linkels" userId="82b2834b-7373-49b3-b259-2f89722ff704" providerId="ADAL" clId="{02FDBBBF-BA6B-48FC-8EDB-A962B3BE761B}" dt="2023-09-05T13:31:44.646" v="3032" actId="20577"/>
          <ac:spMkLst>
            <pc:docMk/>
            <pc:sldMk cId="3182804378" sldId="261"/>
            <ac:spMk id="9" creationId="{12C4FA7F-6F9D-9EFB-5458-EE73E7C99A98}"/>
          </ac:spMkLst>
        </pc:spChg>
        <pc:picChg chg="add mod">
          <ac:chgData name="Steven Linkels" userId="82b2834b-7373-49b3-b259-2f89722ff704" providerId="ADAL" clId="{02FDBBBF-BA6B-48FC-8EDB-A962B3BE761B}" dt="2023-09-05T13:29:36.032" v="2817" actId="14100"/>
          <ac:picMkLst>
            <pc:docMk/>
            <pc:sldMk cId="3182804378" sldId="261"/>
            <ac:picMk id="4" creationId="{3CC83A55-E1CD-F572-A2F9-7CDD5D474544}"/>
          </ac:picMkLst>
        </pc:picChg>
        <pc:picChg chg="del">
          <ac:chgData name="Steven Linkels" userId="82b2834b-7373-49b3-b259-2f89722ff704" providerId="ADAL" clId="{02FDBBBF-BA6B-48FC-8EDB-A962B3BE761B}" dt="2023-09-05T13:29:03.334" v="2811" actId="478"/>
          <ac:picMkLst>
            <pc:docMk/>
            <pc:sldMk cId="3182804378" sldId="261"/>
            <ac:picMk id="7" creationId="{0BB18C92-7EFE-450C-A1AD-899989BF9AD4}"/>
          </ac:picMkLst>
        </pc:picChg>
      </pc:sldChg>
      <pc:sldChg chg="addSp modSp mod modAnim">
        <pc:chgData name="Steven Linkels" userId="82b2834b-7373-49b3-b259-2f89722ff704" providerId="ADAL" clId="{02FDBBBF-BA6B-48FC-8EDB-A962B3BE761B}" dt="2023-09-05T13:28:43.490" v="2810"/>
        <pc:sldMkLst>
          <pc:docMk/>
          <pc:sldMk cId="358672818" sldId="264"/>
        </pc:sldMkLst>
        <pc:spChg chg="mod">
          <ac:chgData name="Steven Linkels" userId="82b2834b-7373-49b3-b259-2f89722ff704" providerId="ADAL" clId="{02FDBBBF-BA6B-48FC-8EDB-A962B3BE761B}" dt="2023-09-05T13:27:00.665" v="2676" actId="14100"/>
          <ac:spMkLst>
            <pc:docMk/>
            <pc:sldMk cId="358672818" sldId="264"/>
            <ac:spMk id="2" creationId="{8618174D-2B8A-4969-AC6A-1026A9D56FD1}"/>
          </ac:spMkLst>
        </pc:spChg>
        <pc:spChg chg="add mod">
          <ac:chgData name="Steven Linkels" userId="82b2834b-7373-49b3-b259-2f89722ff704" providerId="ADAL" clId="{02FDBBBF-BA6B-48FC-8EDB-A962B3BE761B}" dt="2023-09-05T13:28:36.311" v="2809" actId="20577"/>
          <ac:spMkLst>
            <pc:docMk/>
            <pc:sldMk cId="358672818" sldId="264"/>
            <ac:spMk id="4" creationId="{34F1F4F4-632A-75A1-F71D-F868F6C537A8}"/>
          </ac:spMkLst>
        </pc:spChg>
        <pc:picChg chg="mod">
          <ac:chgData name="Steven Linkels" userId="82b2834b-7373-49b3-b259-2f89722ff704" providerId="ADAL" clId="{02FDBBBF-BA6B-48FC-8EDB-A962B3BE761B}" dt="2023-09-05T13:27:02.868" v="2677" actId="1076"/>
          <ac:picMkLst>
            <pc:docMk/>
            <pc:sldMk cId="358672818" sldId="264"/>
            <ac:picMk id="3" creationId="{9507D7FF-C070-43D0-B4C4-F5CBF77AE20C}"/>
          </ac:picMkLst>
        </pc:picChg>
      </pc:sldChg>
      <pc:sldChg chg="addSp delSp modSp mod modAnim">
        <pc:chgData name="Steven Linkels" userId="82b2834b-7373-49b3-b259-2f89722ff704" providerId="ADAL" clId="{02FDBBBF-BA6B-48FC-8EDB-A962B3BE761B}" dt="2023-09-05T14:02:55.022" v="3567" actId="1076"/>
        <pc:sldMkLst>
          <pc:docMk/>
          <pc:sldMk cId="2788820496" sldId="265"/>
        </pc:sldMkLst>
        <pc:spChg chg="mod">
          <ac:chgData name="Steven Linkels" userId="82b2834b-7373-49b3-b259-2f89722ff704" providerId="ADAL" clId="{02FDBBBF-BA6B-48FC-8EDB-A962B3BE761B}" dt="2023-09-05T13:34:31.465" v="3082" actId="14100"/>
          <ac:spMkLst>
            <pc:docMk/>
            <pc:sldMk cId="2788820496" sldId="265"/>
            <ac:spMk id="2" creationId="{A4CEEAAF-9DD9-4E11-AA33-A91D2A3014FF}"/>
          </ac:spMkLst>
        </pc:spChg>
        <pc:spChg chg="mod">
          <ac:chgData name="Steven Linkels" userId="82b2834b-7373-49b3-b259-2f89722ff704" providerId="ADAL" clId="{02FDBBBF-BA6B-48FC-8EDB-A962B3BE761B}" dt="2023-09-05T13:44:18.928" v="3435" actId="20577"/>
          <ac:spMkLst>
            <pc:docMk/>
            <pc:sldMk cId="2788820496" sldId="265"/>
            <ac:spMk id="6" creationId="{E913EE18-2006-46DC-A4EB-84B97E3EEFFC}"/>
          </ac:spMkLst>
        </pc:spChg>
        <pc:spChg chg="mod">
          <ac:chgData name="Steven Linkels" userId="82b2834b-7373-49b3-b259-2f89722ff704" providerId="ADAL" clId="{02FDBBBF-BA6B-48FC-8EDB-A962B3BE761B}" dt="2023-09-05T13:43:07.456" v="3220" actId="20577"/>
          <ac:spMkLst>
            <pc:docMk/>
            <pc:sldMk cId="2788820496" sldId="265"/>
            <ac:spMk id="7" creationId="{CEBCCC46-E200-4B6C-A63B-7BFB2451299C}"/>
          </ac:spMkLst>
        </pc:spChg>
        <pc:spChg chg="add mod">
          <ac:chgData name="Steven Linkels" userId="82b2834b-7373-49b3-b259-2f89722ff704" providerId="ADAL" clId="{02FDBBBF-BA6B-48FC-8EDB-A962B3BE761B}" dt="2023-09-05T14:02:55.022" v="3567" actId="1076"/>
          <ac:spMkLst>
            <pc:docMk/>
            <pc:sldMk cId="2788820496" sldId="265"/>
            <ac:spMk id="8" creationId="{475DE3E8-2DD2-8111-1A78-1CE305E77DD3}"/>
          </ac:spMkLst>
        </pc:spChg>
        <pc:picChg chg="del">
          <ac:chgData name="Steven Linkels" userId="82b2834b-7373-49b3-b259-2f89722ff704" providerId="ADAL" clId="{02FDBBBF-BA6B-48FC-8EDB-A962B3BE761B}" dt="2023-09-05T13:41:48.217" v="3150" actId="478"/>
          <ac:picMkLst>
            <pc:docMk/>
            <pc:sldMk cId="2788820496" sldId="265"/>
            <ac:picMk id="4" creationId="{D9893626-E944-420A-AFB8-7467AA60BD9F}"/>
          </ac:picMkLst>
        </pc:picChg>
        <pc:picChg chg="add mod">
          <ac:chgData name="Steven Linkels" userId="82b2834b-7373-49b3-b259-2f89722ff704" providerId="ADAL" clId="{02FDBBBF-BA6B-48FC-8EDB-A962B3BE761B}" dt="2023-09-05T13:42:13.315" v="3153" actId="14100"/>
          <ac:picMkLst>
            <pc:docMk/>
            <pc:sldMk cId="2788820496" sldId="265"/>
            <ac:picMk id="5" creationId="{3CAE66A9-68A9-852F-1632-F3623B79E834}"/>
          </ac:picMkLst>
        </pc:picChg>
      </pc:sldChg>
      <pc:sldChg chg="addSp delSp modSp mod">
        <pc:chgData name="Steven Linkels" userId="82b2834b-7373-49b3-b259-2f89722ff704" providerId="ADAL" clId="{02FDBBBF-BA6B-48FC-8EDB-A962B3BE761B}" dt="2023-09-05T14:07:13.033" v="3584" actId="14100"/>
        <pc:sldMkLst>
          <pc:docMk/>
          <pc:sldMk cId="841476006" sldId="266"/>
        </pc:sldMkLst>
        <pc:spChg chg="mod">
          <ac:chgData name="Steven Linkels" userId="82b2834b-7373-49b3-b259-2f89722ff704" providerId="ADAL" clId="{02FDBBBF-BA6B-48FC-8EDB-A962B3BE761B}" dt="2023-09-05T14:03:17.182" v="3574" actId="20577"/>
          <ac:spMkLst>
            <pc:docMk/>
            <pc:sldMk cId="841476006" sldId="266"/>
            <ac:spMk id="2" creationId="{6DAB5E11-6E13-420F-8F72-E134CAF86AF2}"/>
          </ac:spMkLst>
        </pc:spChg>
        <pc:picChg chg="add mod">
          <ac:chgData name="Steven Linkels" userId="82b2834b-7373-49b3-b259-2f89722ff704" providerId="ADAL" clId="{02FDBBBF-BA6B-48FC-8EDB-A962B3BE761B}" dt="2023-09-05T14:07:13.033" v="3584" actId="14100"/>
          <ac:picMkLst>
            <pc:docMk/>
            <pc:sldMk cId="841476006" sldId="266"/>
            <ac:picMk id="4" creationId="{72911A3C-327C-7178-888B-23476EFED30B}"/>
          </ac:picMkLst>
        </pc:picChg>
        <pc:picChg chg="del">
          <ac:chgData name="Steven Linkels" userId="82b2834b-7373-49b3-b259-2f89722ff704" providerId="ADAL" clId="{02FDBBBF-BA6B-48FC-8EDB-A962B3BE761B}" dt="2023-09-05T14:06:52.392" v="3581" actId="478"/>
          <ac:picMkLst>
            <pc:docMk/>
            <pc:sldMk cId="841476006" sldId="266"/>
            <ac:picMk id="5" creationId="{0AA5BA9E-5D1F-4B64-897C-0227BA6DB6D4}"/>
          </ac:picMkLst>
        </pc:picChg>
      </pc:sldChg>
      <pc:sldChg chg="modSp mod">
        <pc:chgData name="Steven Linkels" userId="82b2834b-7373-49b3-b259-2f89722ff704" providerId="ADAL" clId="{02FDBBBF-BA6B-48FC-8EDB-A962B3BE761B}" dt="2023-09-05T14:03:13.820" v="3572" actId="20577"/>
        <pc:sldMkLst>
          <pc:docMk/>
          <pc:sldMk cId="2474798856" sldId="267"/>
        </pc:sldMkLst>
        <pc:spChg chg="mod">
          <ac:chgData name="Steven Linkels" userId="82b2834b-7373-49b3-b259-2f89722ff704" providerId="ADAL" clId="{02FDBBBF-BA6B-48FC-8EDB-A962B3BE761B}" dt="2023-09-05T14:03:13.820" v="3572" actId="20577"/>
          <ac:spMkLst>
            <pc:docMk/>
            <pc:sldMk cId="2474798856" sldId="267"/>
            <ac:spMk id="2" creationId="{993F8328-EDC3-4A2F-8B6F-A59EB20F9595}"/>
          </ac:spMkLst>
        </pc:spChg>
      </pc:sldChg>
      <pc:sldChg chg="addSp delSp modSp mod">
        <pc:chgData name="Steven Linkels" userId="82b2834b-7373-49b3-b259-2f89722ff704" providerId="ADAL" clId="{02FDBBBF-BA6B-48FC-8EDB-A962B3BE761B}" dt="2023-09-05T14:12:52.945" v="4333" actId="14100"/>
        <pc:sldMkLst>
          <pc:docMk/>
          <pc:sldMk cId="2492773258" sldId="268"/>
        </pc:sldMkLst>
        <pc:spChg chg="mod">
          <ac:chgData name="Steven Linkels" userId="82b2834b-7373-49b3-b259-2f89722ff704" providerId="ADAL" clId="{02FDBBBF-BA6B-48FC-8EDB-A962B3BE761B}" dt="2023-09-05T14:03:28.440" v="3580" actId="20577"/>
          <ac:spMkLst>
            <pc:docMk/>
            <pc:sldMk cId="2492773258" sldId="268"/>
            <ac:spMk id="2" creationId="{7D80CAE7-2A40-4BCC-9087-24BBDF3DA468}"/>
          </ac:spMkLst>
        </pc:spChg>
        <pc:spChg chg="mod">
          <ac:chgData name="Steven Linkels" userId="82b2834b-7373-49b3-b259-2f89722ff704" providerId="ADAL" clId="{02FDBBBF-BA6B-48FC-8EDB-A962B3BE761B}" dt="2023-09-05T14:12:38.878" v="4328" actId="20577"/>
          <ac:spMkLst>
            <pc:docMk/>
            <pc:sldMk cId="2492773258" sldId="268"/>
            <ac:spMk id="4" creationId="{2149B6F6-D253-4D2C-8245-1F3DC22F0EF1}"/>
          </ac:spMkLst>
        </pc:spChg>
        <pc:picChg chg="del">
          <ac:chgData name="Steven Linkels" userId="82b2834b-7373-49b3-b259-2f89722ff704" providerId="ADAL" clId="{02FDBBBF-BA6B-48FC-8EDB-A962B3BE761B}" dt="2023-09-05T14:12:40.934" v="4329" actId="478"/>
          <ac:picMkLst>
            <pc:docMk/>
            <pc:sldMk cId="2492773258" sldId="268"/>
            <ac:picMk id="3" creationId="{E44FB416-001B-43B9-8AF3-1293AF4B7027}"/>
          </ac:picMkLst>
        </pc:picChg>
        <pc:picChg chg="add mod">
          <ac:chgData name="Steven Linkels" userId="82b2834b-7373-49b3-b259-2f89722ff704" providerId="ADAL" clId="{02FDBBBF-BA6B-48FC-8EDB-A962B3BE761B}" dt="2023-09-05T14:12:52.945" v="4333" actId="14100"/>
          <ac:picMkLst>
            <pc:docMk/>
            <pc:sldMk cId="2492773258" sldId="268"/>
            <ac:picMk id="6" creationId="{3057353A-4F4F-DE20-215D-B95BA1BDA3D8}"/>
          </ac:picMkLst>
        </pc:picChg>
      </pc:sldChg>
      <pc:sldChg chg="addSp delSp modSp mod modAnim">
        <pc:chgData name="Steven Linkels" userId="82b2834b-7373-49b3-b259-2f89722ff704" providerId="ADAL" clId="{02FDBBBF-BA6B-48FC-8EDB-A962B3BE761B}" dt="2023-09-05T14:41:59.867" v="4540"/>
        <pc:sldMkLst>
          <pc:docMk/>
          <pc:sldMk cId="1338739767" sldId="269"/>
        </pc:sldMkLst>
        <pc:spChg chg="mod">
          <ac:chgData name="Steven Linkels" userId="82b2834b-7373-49b3-b259-2f89722ff704" providerId="ADAL" clId="{02FDBBBF-BA6B-48FC-8EDB-A962B3BE761B}" dt="2023-09-05T14:03:20.510" v="3576" actId="20577"/>
          <ac:spMkLst>
            <pc:docMk/>
            <pc:sldMk cId="1338739767" sldId="269"/>
            <ac:spMk id="2" creationId="{AF23A117-A6E5-4458-8BC1-6D9EEA5365B7}"/>
          </ac:spMkLst>
        </pc:spChg>
        <pc:spChg chg="mod">
          <ac:chgData name="Steven Linkels" userId="82b2834b-7373-49b3-b259-2f89722ff704" providerId="ADAL" clId="{02FDBBBF-BA6B-48FC-8EDB-A962B3BE761B}" dt="2023-09-05T14:10:53.431" v="4030" actId="20577"/>
          <ac:spMkLst>
            <pc:docMk/>
            <pc:sldMk cId="1338739767" sldId="269"/>
            <ac:spMk id="5" creationId="{768E7283-BD3C-44DF-AD95-EA38CB757E02}"/>
          </ac:spMkLst>
        </pc:spChg>
        <pc:graphicFrameChg chg="add mod modGraphic">
          <ac:chgData name="Steven Linkels" userId="82b2834b-7373-49b3-b259-2f89722ff704" providerId="ADAL" clId="{02FDBBBF-BA6B-48FC-8EDB-A962B3BE761B}" dt="2023-09-05T14:12:22.150" v="4327" actId="20577"/>
          <ac:graphicFrameMkLst>
            <pc:docMk/>
            <pc:sldMk cId="1338739767" sldId="269"/>
            <ac:graphicFrameMk id="4" creationId="{2D9ECB7E-48A5-AB72-96B1-FF9F4E82C54A}"/>
          </ac:graphicFrameMkLst>
        </pc:graphicFrameChg>
        <pc:picChg chg="del">
          <ac:chgData name="Steven Linkels" userId="82b2834b-7373-49b3-b259-2f89722ff704" providerId="ADAL" clId="{02FDBBBF-BA6B-48FC-8EDB-A962B3BE761B}" dt="2023-09-05T14:10:59.063" v="4031" actId="478"/>
          <ac:picMkLst>
            <pc:docMk/>
            <pc:sldMk cId="1338739767" sldId="269"/>
            <ac:picMk id="3" creationId="{15248FB5-C307-45CC-82E0-F7D8BED4787D}"/>
          </ac:picMkLst>
        </pc:picChg>
      </pc:sldChg>
      <pc:sldChg chg="modSp mod">
        <pc:chgData name="Steven Linkels" userId="82b2834b-7373-49b3-b259-2f89722ff704" providerId="ADAL" clId="{02FDBBBF-BA6B-48FC-8EDB-A962B3BE761B}" dt="2023-09-05T14:03:23.993" v="3578" actId="20577"/>
        <pc:sldMkLst>
          <pc:docMk/>
          <pc:sldMk cId="23950616" sldId="270"/>
        </pc:sldMkLst>
        <pc:spChg chg="mod">
          <ac:chgData name="Steven Linkels" userId="82b2834b-7373-49b3-b259-2f89722ff704" providerId="ADAL" clId="{02FDBBBF-BA6B-48FC-8EDB-A962B3BE761B}" dt="2023-09-05T14:03:23.993" v="3578" actId="20577"/>
          <ac:spMkLst>
            <pc:docMk/>
            <pc:sldMk cId="23950616" sldId="270"/>
            <ac:spMk id="2" creationId="{AD651342-EB2A-41DF-9658-7CE7D76FB1FA}"/>
          </ac:spMkLst>
        </pc:spChg>
      </pc:sldChg>
      <pc:sldChg chg="del">
        <pc:chgData name="Steven Linkels" userId="82b2834b-7373-49b3-b259-2f89722ff704" providerId="ADAL" clId="{02FDBBBF-BA6B-48FC-8EDB-A962B3BE761B}" dt="2023-09-05T14:03:05.726" v="3568" actId="47"/>
        <pc:sldMkLst>
          <pc:docMk/>
          <pc:sldMk cId="1980247397" sldId="271"/>
        </pc:sldMkLst>
      </pc:sldChg>
      <pc:sldChg chg="del">
        <pc:chgData name="Steven Linkels" userId="82b2834b-7373-49b3-b259-2f89722ff704" providerId="ADAL" clId="{02FDBBBF-BA6B-48FC-8EDB-A962B3BE761B}" dt="2023-09-05T14:03:06.787" v="3569" actId="47"/>
        <pc:sldMkLst>
          <pc:docMk/>
          <pc:sldMk cId="3953489702" sldId="272"/>
        </pc:sldMkLst>
      </pc:sldChg>
      <pc:sldChg chg="del">
        <pc:chgData name="Steven Linkels" userId="82b2834b-7373-49b3-b259-2f89722ff704" providerId="ADAL" clId="{02FDBBBF-BA6B-48FC-8EDB-A962B3BE761B}" dt="2023-09-05T14:03:07.404" v="3570" actId="47"/>
        <pc:sldMkLst>
          <pc:docMk/>
          <pc:sldMk cId="574756865" sldId="273"/>
        </pc:sldMkLst>
      </pc:sldChg>
      <pc:sldChg chg="modSp mod">
        <pc:chgData name="Steven Linkels" userId="82b2834b-7373-49b3-b259-2f89722ff704" providerId="ADAL" clId="{02FDBBBF-BA6B-48FC-8EDB-A962B3BE761B}" dt="2023-09-05T14:41:43.636" v="4539" actId="20577"/>
        <pc:sldMkLst>
          <pc:docMk/>
          <pc:sldMk cId="375108690" sldId="274"/>
        </pc:sldMkLst>
        <pc:spChg chg="mod">
          <ac:chgData name="Steven Linkels" userId="82b2834b-7373-49b3-b259-2f89722ff704" providerId="ADAL" clId="{02FDBBBF-BA6B-48FC-8EDB-A962B3BE761B}" dt="2023-09-05T14:41:43.636" v="4539" actId="20577"/>
          <ac:spMkLst>
            <pc:docMk/>
            <pc:sldMk cId="375108690" sldId="274"/>
            <ac:spMk id="3" creationId="{E1CA228B-A574-461C-AF78-0FF72E896544}"/>
          </ac:spMkLst>
        </pc:spChg>
      </pc:sldChg>
      <pc:sldChg chg="modSp mod">
        <pc:chgData name="Steven Linkels" userId="82b2834b-7373-49b3-b259-2f89722ff704" providerId="ADAL" clId="{02FDBBBF-BA6B-48FC-8EDB-A962B3BE761B}" dt="2023-09-05T13:26:41.888" v="2674" actId="20577"/>
        <pc:sldMkLst>
          <pc:docMk/>
          <pc:sldMk cId="1904172455" sldId="275"/>
        </pc:sldMkLst>
        <pc:spChg chg="mod">
          <ac:chgData name="Steven Linkels" userId="82b2834b-7373-49b3-b259-2f89722ff704" providerId="ADAL" clId="{02FDBBBF-BA6B-48FC-8EDB-A962B3BE761B}" dt="2023-09-05T12:45:35.847" v="1886" actId="14100"/>
          <ac:spMkLst>
            <pc:docMk/>
            <pc:sldMk cId="1904172455" sldId="275"/>
            <ac:spMk id="2" creationId="{CAAEB863-1EF2-0383-E1CC-9480E54016A2}"/>
          </ac:spMkLst>
        </pc:spChg>
        <pc:spChg chg="mod">
          <ac:chgData name="Steven Linkels" userId="82b2834b-7373-49b3-b259-2f89722ff704" providerId="ADAL" clId="{02FDBBBF-BA6B-48FC-8EDB-A962B3BE761B}" dt="2023-09-05T13:26:41.888" v="2674" actId="20577"/>
          <ac:spMkLst>
            <pc:docMk/>
            <pc:sldMk cId="1904172455" sldId="275"/>
            <ac:spMk id="3" creationId="{08219108-FEF3-E960-5A19-3E0C2172A44A}"/>
          </ac:spMkLst>
        </pc:spChg>
      </pc:sldChg>
      <pc:sldChg chg="modSp modAnim">
        <pc:chgData name="Steven Linkels" userId="82b2834b-7373-49b3-b259-2f89722ff704" providerId="ADAL" clId="{02FDBBBF-BA6B-48FC-8EDB-A962B3BE761B}" dt="2023-09-05T12:45:54.207" v="1896" actId="14100"/>
        <pc:sldMkLst>
          <pc:docMk/>
          <pc:sldMk cId="1876802156" sldId="276"/>
        </pc:sldMkLst>
        <pc:spChg chg="mod">
          <ac:chgData name="Steven Linkels" userId="82b2834b-7373-49b3-b259-2f89722ff704" providerId="ADAL" clId="{02FDBBBF-BA6B-48FC-8EDB-A962B3BE761B}" dt="2023-09-05T12:24:35.889" v="906" actId="313"/>
          <ac:spMkLst>
            <pc:docMk/>
            <pc:sldMk cId="1876802156" sldId="276"/>
            <ac:spMk id="3" creationId="{D94DB83E-6285-237E-D717-405C3B3E6828}"/>
          </ac:spMkLst>
        </pc:spChg>
        <pc:picChg chg="mod">
          <ac:chgData name="Steven Linkels" userId="82b2834b-7373-49b3-b259-2f89722ff704" providerId="ADAL" clId="{02FDBBBF-BA6B-48FC-8EDB-A962B3BE761B}" dt="2023-09-05T12:45:54.207" v="1896" actId="14100"/>
          <ac:picMkLst>
            <pc:docMk/>
            <pc:sldMk cId="1876802156" sldId="276"/>
            <ac:picMk id="2050" creationId="{12D4BDE1-922E-95FD-DA36-659CA0E386FA}"/>
          </ac:picMkLst>
        </pc:picChg>
      </pc:sldChg>
      <pc:sldChg chg="del">
        <pc:chgData name="Steven Linkels" userId="82b2834b-7373-49b3-b259-2f89722ff704" providerId="ADAL" clId="{02FDBBBF-BA6B-48FC-8EDB-A962B3BE761B}" dt="2023-09-05T12:11:53.705" v="146" actId="47"/>
        <pc:sldMkLst>
          <pc:docMk/>
          <pc:sldMk cId="232088167" sldId="277"/>
        </pc:sldMkLst>
      </pc:sldChg>
      <pc:sldChg chg="addSp modSp new mod">
        <pc:chgData name="Steven Linkels" userId="82b2834b-7373-49b3-b259-2f89722ff704" providerId="ADAL" clId="{02FDBBBF-BA6B-48FC-8EDB-A962B3BE761B}" dt="2023-09-05T13:08:06.805" v="2024" actId="20577"/>
        <pc:sldMkLst>
          <pc:docMk/>
          <pc:sldMk cId="2954750153" sldId="277"/>
        </pc:sldMkLst>
        <pc:spChg chg="mod">
          <ac:chgData name="Steven Linkels" userId="82b2834b-7373-49b3-b259-2f89722ff704" providerId="ADAL" clId="{02FDBBBF-BA6B-48FC-8EDB-A962B3BE761B}" dt="2023-09-05T12:25:06.164" v="960" actId="14100"/>
          <ac:spMkLst>
            <pc:docMk/>
            <pc:sldMk cId="2954750153" sldId="277"/>
            <ac:spMk id="2" creationId="{9078D547-D0BC-25EB-3810-8EA93484456E}"/>
          </ac:spMkLst>
        </pc:spChg>
        <pc:spChg chg="add mod">
          <ac:chgData name="Steven Linkels" userId="82b2834b-7373-49b3-b259-2f89722ff704" providerId="ADAL" clId="{02FDBBBF-BA6B-48FC-8EDB-A962B3BE761B}" dt="2023-09-05T13:08:06.805" v="2024" actId="20577"/>
          <ac:spMkLst>
            <pc:docMk/>
            <pc:sldMk cId="2954750153" sldId="277"/>
            <ac:spMk id="3" creationId="{345E4DBB-03DC-F683-33D0-EE57244D7BC5}"/>
          </ac:spMkLst>
        </pc:spChg>
        <pc:spChg chg="add mod">
          <ac:chgData name="Steven Linkels" userId="82b2834b-7373-49b3-b259-2f89722ff704" providerId="ADAL" clId="{02FDBBBF-BA6B-48FC-8EDB-A962B3BE761B}" dt="2023-09-05T13:07:42.944" v="1948" actId="20577"/>
          <ac:spMkLst>
            <pc:docMk/>
            <pc:sldMk cId="2954750153" sldId="277"/>
            <ac:spMk id="4" creationId="{9988A7CC-7AF9-BEB5-5484-3A0B0DB198E3}"/>
          </ac:spMkLst>
        </pc:spChg>
      </pc:sldChg>
      <pc:sldChg chg="addSp delSp modSp new mod modAnim">
        <pc:chgData name="Steven Linkels" userId="82b2834b-7373-49b3-b259-2f89722ff704" providerId="ADAL" clId="{02FDBBBF-BA6B-48FC-8EDB-A962B3BE761B}" dt="2023-09-06T09:34:57.744" v="5725" actId="1076"/>
        <pc:sldMkLst>
          <pc:docMk/>
          <pc:sldMk cId="1113679098" sldId="278"/>
        </pc:sldMkLst>
        <pc:spChg chg="mod">
          <ac:chgData name="Steven Linkels" userId="82b2834b-7373-49b3-b259-2f89722ff704" providerId="ADAL" clId="{02FDBBBF-BA6B-48FC-8EDB-A962B3BE761B}" dt="2023-09-06T09:33:15.094" v="5526" actId="14100"/>
          <ac:spMkLst>
            <pc:docMk/>
            <pc:sldMk cId="1113679098" sldId="278"/>
            <ac:spMk id="2" creationId="{52790FD9-01F8-5A29-2574-69B4F95EB8B0}"/>
          </ac:spMkLst>
        </pc:spChg>
        <pc:spChg chg="add mod">
          <ac:chgData name="Steven Linkels" userId="82b2834b-7373-49b3-b259-2f89722ff704" providerId="ADAL" clId="{02FDBBBF-BA6B-48FC-8EDB-A962B3BE761B}" dt="2023-09-06T09:33:38.317" v="5530" actId="20577"/>
          <ac:spMkLst>
            <pc:docMk/>
            <pc:sldMk cId="1113679098" sldId="278"/>
            <ac:spMk id="5" creationId="{BD3D0B4E-FE55-14AB-0B0C-2AB95CC204D2}"/>
          </ac:spMkLst>
        </pc:spChg>
        <pc:spChg chg="add mod">
          <ac:chgData name="Steven Linkels" userId="82b2834b-7373-49b3-b259-2f89722ff704" providerId="ADAL" clId="{02FDBBBF-BA6B-48FC-8EDB-A962B3BE761B}" dt="2023-09-06T09:08:59.789" v="4881" actId="1076"/>
          <ac:spMkLst>
            <pc:docMk/>
            <pc:sldMk cId="1113679098" sldId="278"/>
            <ac:spMk id="6" creationId="{9F466389-3744-032A-9964-78F751D7DB3A}"/>
          </ac:spMkLst>
        </pc:spChg>
        <pc:spChg chg="add mod">
          <ac:chgData name="Steven Linkels" userId="82b2834b-7373-49b3-b259-2f89722ff704" providerId="ADAL" clId="{02FDBBBF-BA6B-48FC-8EDB-A962B3BE761B}" dt="2023-09-06T09:33:36.530" v="5529" actId="1076"/>
          <ac:spMkLst>
            <pc:docMk/>
            <pc:sldMk cId="1113679098" sldId="278"/>
            <ac:spMk id="10" creationId="{6F006C3F-54C0-3C44-23A7-DDA6CD5BCFD6}"/>
          </ac:spMkLst>
        </pc:spChg>
        <pc:spChg chg="add mod">
          <ac:chgData name="Steven Linkels" userId="82b2834b-7373-49b3-b259-2f89722ff704" providerId="ADAL" clId="{02FDBBBF-BA6B-48FC-8EDB-A962B3BE761B}" dt="2023-09-06T09:34:57.744" v="5725" actId="1076"/>
          <ac:spMkLst>
            <pc:docMk/>
            <pc:sldMk cId="1113679098" sldId="278"/>
            <ac:spMk id="11" creationId="{AA8075D1-A25F-7B37-E5E1-31093156DCCA}"/>
          </ac:spMkLst>
        </pc:spChg>
        <pc:graphicFrameChg chg="add del modGraphic">
          <ac:chgData name="Steven Linkels" userId="82b2834b-7373-49b3-b259-2f89722ff704" providerId="ADAL" clId="{02FDBBBF-BA6B-48FC-8EDB-A962B3BE761B}" dt="2023-09-06T09:12:04.276" v="4889" actId="3680"/>
          <ac:graphicFrameMkLst>
            <pc:docMk/>
            <pc:sldMk cId="1113679098" sldId="278"/>
            <ac:graphicFrameMk id="7" creationId="{91BCFC01-DDC3-28AD-71DA-05A7B6D25590}"/>
          </ac:graphicFrameMkLst>
        </pc:graphicFrameChg>
        <pc:graphicFrameChg chg="add del mod modGraphic">
          <ac:chgData name="Steven Linkels" userId="82b2834b-7373-49b3-b259-2f89722ff704" providerId="ADAL" clId="{02FDBBBF-BA6B-48FC-8EDB-A962B3BE761B}" dt="2023-09-06T09:24:23.977" v="5009" actId="478"/>
          <ac:graphicFrameMkLst>
            <pc:docMk/>
            <pc:sldMk cId="1113679098" sldId="278"/>
            <ac:graphicFrameMk id="8" creationId="{D2303C5A-D0E7-DBB2-C226-7A3D878E5032}"/>
          </ac:graphicFrameMkLst>
        </pc:graphicFrameChg>
        <pc:graphicFrameChg chg="add mod modGraphic">
          <ac:chgData name="Steven Linkels" userId="82b2834b-7373-49b3-b259-2f89722ff704" providerId="ADAL" clId="{02FDBBBF-BA6B-48FC-8EDB-A962B3BE761B}" dt="2023-09-06T09:29:08.427" v="5165" actId="20577"/>
          <ac:graphicFrameMkLst>
            <pc:docMk/>
            <pc:sldMk cId="1113679098" sldId="278"/>
            <ac:graphicFrameMk id="9" creationId="{55363CF3-849B-9EEE-2747-E93E9EFB097B}"/>
          </ac:graphicFrameMkLst>
        </pc:graphicFrameChg>
        <pc:picChg chg="add mod">
          <ac:chgData name="Steven Linkels" userId="82b2834b-7373-49b3-b259-2f89722ff704" providerId="ADAL" clId="{02FDBBBF-BA6B-48FC-8EDB-A962B3BE761B}" dt="2023-09-06T09:06:22.559" v="4578" actId="14100"/>
          <ac:picMkLst>
            <pc:docMk/>
            <pc:sldMk cId="1113679098" sldId="278"/>
            <ac:picMk id="4" creationId="{3E658147-DFFE-8F63-DBE5-646827EDD94B}"/>
          </ac:picMkLst>
        </pc:picChg>
      </pc:sldChg>
      <pc:sldChg chg="new del">
        <pc:chgData name="Steven Linkels" userId="82b2834b-7373-49b3-b259-2f89722ff704" providerId="ADAL" clId="{02FDBBBF-BA6B-48FC-8EDB-A962B3BE761B}" dt="2023-09-06T09:33:45.275" v="5532" actId="47"/>
        <pc:sldMkLst>
          <pc:docMk/>
          <pc:sldMk cId="2926182423" sldId="279"/>
        </pc:sldMkLst>
      </pc:sldChg>
      <pc:sldChg chg="new del">
        <pc:chgData name="Steven Linkels" userId="82b2834b-7373-49b3-b259-2f89722ff704" providerId="ADAL" clId="{02FDBBBF-BA6B-48FC-8EDB-A962B3BE761B}" dt="2023-09-06T09:33:46.028" v="5533" actId="47"/>
        <pc:sldMkLst>
          <pc:docMk/>
          <pc:sldMk cId="2696351776" sldId="280"/>
        </pc:sldMkLst>
      </pc:sldChg>
    </pc:docChg>
  </pc:docChgLst>
  <pc:docChgLst>
    <pc:chgData name="Steven Linkels" userId="82b2834b-7373-49b3-b259-2f89722ff704" providerId="ADAL" clId="{3EEE30EC-0AB0-40AE-85BF-1F66EC1A2B27}"/>
    <pc:docChg chg="undo custSel addSld modSld">
      <pc:chgData name="Steven Linkels" userId="82b2834b-7373-49b3-b259-2f89722ff704" providerId="ADAL" clId="{3EEE30EC-0AB0-40AE-85BF-1F66EC1A2B27}" dt="2022-09-15T08:42:20.596" v="1783"/>
      <pc:docMkLst>
        <pc:docMk/>
      </pc:docMkLst>
      <pc:sldChg chg="modSp mod">
        <pc:chgData name="Steven Linkels" userId="82b2834b-7373-49b3-b259-2f89722ff704" providerId="ADAL" clId="{3EEE30EC-0AB0-40AE-85BF-1F66EC1A2B27}" dt="2022-09-14T14:13:50.014" v="118" actId="20577"/>
        <pc:sldMkLst>
          <pc:docMk/>
          <pc:sldMk cId="158027847" sldId="260"/>
        </pc:sldMkLst>
        <pc:spChg chg="mod">
          <ac:chgData name="Steven Linkels" userId="82b2834b-7373-49b3-b259-2f89722ff704" providerId="ADAL" clId="{3EEE30EC-0AB0-40AE-85BF-1F66EC1A2B27}" dt="2022-09-09T11:37:33.739" v="0" actId="1076"/>
          <ac:spMkLst>
            <pc:docMk/>
            <pc:sldMk cId="158027847" sldId="260"/>
            <ac:spMk id="2" creationId="{F1DEEFE7-CAA2-41CD-B08A-257BFCB4F250}"/>
          </ac:spMkLst>
        </pc:spChg>
        <pc:spChg chg="mod">
          <ac:chgData name="Steven Linkels" userId="82b2834b-7373-49b3-b259-2f89722ff704" providerId="ADAL" clId="{3EEE30EC-0AB0-40AE-85BF-1F66EC1A2B27}" dt="2022-09-14T14:13:50.014" v="118" actId="20577"/>
          <ac:spMkLst>
            <pc:docMk/>
            <pc:sldMk cId="158027847" sldId="260"/>
            <ac:spMk id="4" creationId="{98C10FDE-7924-4550-A5B8-1466CD73B557}"/>
          </ac:spMkLst>
        </pc:spChg>
      </pc:sldChg>
      <pc:sldChg chg="addSp modSp mod">
        <pc:chgData name="Steven Linkels" userId="82b2834b-7373-49b3-b259-2f89722ff704" providerId="ADAL" clId="{3EEE30EC-0AB0-40AE-85BF-1F66EC1A2B27}" dt="2022-09-09T11:39:34.099" v="5"/>
        <pc:sldMkLst>
          <pc:docMk/>
          <pc:sldMk cId="1980247397" sldId="271"/>
        </pc:sldMkLst>
        <pc:spChg chg="add mod">
          <ac:chgData name="Steven Linkels" userId="82b2834b-7373-49b3-b259-2f89722ff704" providerId="ADAL" clId="{3EEE30EC-0AB0-40AE-85BF-1F66EC1A2B27}" dt="2022-09-09T11:39:34.099" v="5"/>
          <ac:spMkLst>
            <pc:docMk/>
            <pc:sldMk cId="1980247397" sldId="271"/>
            <ac:spMk id="4" creationId="{A0DFE944-F8A8-F0FD-C4C9-7762F53C533A}"/>
          </ac:spMkLst>
        </pc:spChg>
        <pc:picChg chg="mod">
          <ac:chgData name="Steven Linkels" userId="82b2834b-7373-49b3-b259-2f89722ff704" providerId="ADAL" clId="{3EEE30EC-0AB0-40AE-85BF-1F66EC1A2B27}" dt="2022-09-09T11:39:25.659" v="3" actId="1076"/>
          <ac:picMkLst>
            <pc:docMk/>
            <pc:sldMk cId="1980247397" sldId="271"/>
            <ac:picMk id="3" creationId="{A13C2919-EBC3-4E3D-ABA6-30AD668279C8}"/>
          </ac:picMkLst>
        </pc:picChg>
      </pc:sldChg>
      <pc:sldChg chg="modSp mod">
        <pc:chgData name="Steven Linkels" userId="82b2834b-7373-49b3-b259-2f89722ff704" providerId="ADAL" clId="{3EEE30EC-0AB0-40AE-85BF-1F66EC1A2B27}" dt="2022-09-09T11:40:29.645" v="116" actId="1076"/>
        <pc:sldMkLst>
          <pc:docMk/>
          <pc:sldMk cId="574756865" sldId="273"/>
        </pc:sldMkLst>
        <pc:spChg chg="mod">
          <ac:chgData name="Steven Linkels" userId="82b2834b-7373-49b3-b259-2f89722ff704" providerId="ADAL" clId="{3EEE30EC-0AB0-40AE-85BF-1F66EC1A2B27}" dt="2022-09-09T11:40:29.645" v="116" actId="1076"/>
          <ac:spMkLst>
            <pc:docMk/>
            <pc:sldMk cId="574756865" sldId="273"/>
            <ac:spMk id="6" creationId="{064F0F55-3A40-47DD-9E9E-ABF04D099A81}"/>
          </ac:spMkLst>
        </pc:spChg>
      </pc:sldChg>
      <pc:sldChg chg="addSp delSp modSp new mod">
        <pc:chgData name="Steven Linkels" userId="82b2834b-7373-49b3-b259-2f89722ff704" providerId="ADAL" clId="{3EEE30EC-0AB0-40AE-85BF-1F66EC1A2B27}" dt="2022-09-15T08:14:49.993" v="874" actId="1076"/>
        <pc:sldMkLst>
          <pc:docMk/>
          <pc:sldMk cId="1904172455" sldId="275"/>
        </pc:sldMkLst>
        <pc:spChg chg="mod">
          <ac:chgData name="Steven Linkels" userId="82b2834b-7373-49b3-b259-2f89722ff704" providerId="ADAL" clId="{3EEE30EC-0AB0-40AE-85BF-1F66EC1A2B27}" dt="2022-09-15T07:56:42.610" v="224" actId="1076"/>
          <ac:spMkLst>
            <pc:docMk/>
            <pc:sldMk cId="1904172455" sldId="275"/>
            <ac:spMk id="2" creationId="{CAAEB863-1EF2-0383-E1CC-9480E54016A2}"/>
          </ac:spMkLst>
        </pc:spChg>
        <pc:spChg chg="add mod">
          <ac:chgData name="Steven Linkels" userId="82b2834b-7373-49b3-b259-2f89722ff704" providerId="ADAL" clId="{3EEE30EC-0AB0-40AE-85BF-1F66EC1A2B27}" dt="2022-09-15T08:10:32.949" v="851" actId="20577"/>
          <ac:spMkLst>
            <pc:docMk/>
            <pc:sldMk cId="1904172455" sldId="275"/>
            <ac:spMk id="3" creationId="{08219108-FEF3-E960-5A19-3E0C2172A44A}"/>
          </ac:spMkLst>
        </pc:spChg>
        <pc:picChg chg="add mod">
          <ac:chgData name="Steven Linkels" userId="82b2834b-7373-49b3-b259-2f89722ff704" providerId="ADAL" clId="{3EEE30EC-0AB0-40AE-85BF-1F66EC1A2B27}" dt="2022-09-15T08:14:49.993" v="874" actId="1076"/>
          <ac:picMkLst>
            <pc:docMk/>
            <pc:sldMk cId="1904172455" sldId="275"/>
            <ac:picMk id="5" creationId="{06A2F351-45DF-9D0C-978C-13A244A9FADB}"/>
          </ac:picMkLst>
        </pc:picChg>
        <pc:picChg chg="add del mod">
          <ac:chgData name="Steven Linkels" userId="82b2834b-7373-49b3-b259-2f89722ff704" providerId="ADAL" clId="{3EEE30EC-0AB0-40AE-85BF-1F66EC1A2B27}" dt="2022-09-15T08:12:48.630" v="866" actId="21"/>
          <ac:picMkLst>
            <pc:docMk/>
            <pc:sldMk cId="1904172455" sldId="275"/>
            <ac:picMk id="7" creationId="{0E7805E5-43DC-D418-E8D8-843B1036B62D}"/>
          </ac:picMkLst>
        </pc:picChg>
        <pc:picChg chg="add del mod">
          <ac:chgData name="Steven Linkels" userId="82b2834b-7373-49b3-b259-2f89722ff704" providerId="ADAL" clId="{3EEE30EC-0AB0-40AE-85BF-1F66EC1A2B27}" dt="2022-09-15T08:11:36.211" v="857" actId="478"/>
          <ac:picMkLst>
            <pc:docMk/>
            <pc:sldMk cId="1904172455" sldId="275"/>
            <ac:picMk id="1026" creationId="{B773096A-5CA9-C1DA-5AC4-A7FAD7F33769}"/>
          </ac:picMkLst>
        </pc:picChg>
      </pc:sldChg>
      <pc:sldChg chg="addSp modSp new mod modAnim">
        <pc:chgData name="Steven Linkels" userId="82b2834b-7373-49b3-b259-2f89722ff704" providerId="ADAL" clId="{3EEE30EC-0AB0-40AE-85BF-1F66EC1A2B27}" dt="2022-09-15T08:42:20.596" v="1783"/>
        <pc:sldMkLst>
          <pc:docMk/>
          <pc:sldMk cId="1876802156" sldId="276"/>
        </pc:sldMkLst>
        <pc:spChg chg="mod">
          <ac:chgData name="Steven Linkels" userId="82b2834b-7373-49b3-b259-2f89722ff704" providerId="ADAL" clId="{3EEE30EC-0AB0-40AE-85BF-1F66EC1A2B27}" dt="2022-09-15T08:01:53.985" v="271" actId="1076"/>
          <ac:spMkLst>
            <pc:docMk/>
            <pc:sldMk cId="1876802156" sldId="276"/>
            <ac:spMk id="2" creationId="{F4F7EF19-CF65-1308-2D00-EED19DFACA74}"/>
          </ac:spMkLst>
        </pc:spChg>
        <pc:spChg chg="add mod">
          <ac:chgData name="Steven Linkels" userId="82b2834b-7373-49b3-b259-2f89722ff704" providerId="ADAL" clId="{3EEE30EC-0AB0-40AE-85BF-1F66EC1A2B27}" dt="2022-09-15T08:42:14.543" v="1782" actId="20577"/>
          <ac:spMkLst>
            <pc:docMk/>
            <pc:sldMk cId="1876802156" sldId="276"/>
            <ac:spMk id="3" creationId="{D94DB83E-6285-237E-D717-405C3B3E6828}"/>
          </ac:spMkLst>
        </pc:spChg>
        <pc:picChg chg="add mod">
          <ac:chgData name="Steven Linkels" userId="82b2834b-7373-49b3-b259-2f89722ff704" providerId="ADAL" clId="{3EEE30EC-0AB0-40AE-85BF-1F66EC1A2B27}" dt="2022-09-15T08:29:58.942" v="1360" actId="1076"/>
          <ac:picMkLst>
            <pc:docMk/>
            <pc:sldMk cId="1876802156" sldId="276"/>
            <ac:picMk id="2050" creationId="{12D4BDE1-922E-95FD-DA36-659CA0E386FA}"/>
          </ac:picMkLst>
        </pc:picChg>
      </pc:sldChg>
      <pc:sldChg chg="addSp modSp new mod">
        <pc:chgData name="Steven Linkels" userId="82b2834b-7373-49b3-b259-2f89722ff704" providerId="ADAL" clId="{3EEE30EC-0AB0-40AE-85BF-1F66EC1A2B27}" dt="2022-09-15T08:13:14.808" v="872" actId="1076"/>
        <pc:sldMkLst>
          <pc:docMk/>
          <pc:sldMk cId="232088167" sldId="277"/>
        </pc:sldMkLst>
        <pc:picChg chg="add mod">
          <ac:chgData name="Steven Linkels" userId="82b2834b-7373-49b3-b259-2f89722ff704" providerId="ADAL" clId="{3EEE30EC-0AB0-40AE-85BF-1F66EC1A2B27}" dt="2022-09-15T08:13:14.808" v="872" actId="1076"/>
          <ac:picMkLst>
            <pc:docMk/>
            <pc:sldMk cId="232088167" sldId="277"/>
            <ac:picMk id="3" creationId="{7CF1BA15-851F-D7E0-2035-C6ECF02A014F}"/>
          </ac:picMkLst>
        </pc:picChg>
      </pc:sldChg>
    </pc:docChg>
  </pc:docChgLst>
  <pc:docChgLst>
    <pc:chgData name="Steven Linkels" userId="S::s.linkels@yuverta.nl::82b2834b-7373-49b3-b259-2f89722ff704" providerId="AD" clId="Web-{C6EC2C97-3F6B-4FB6-9C03-DB9456ACA20F}"/>
    <pc:docChg chg="modSld">
      <pc:chgData name="Steven Linkels" userId="S::s.linkels@yuverta.nl::82b2834b-7373-49b3-b259-2f89722ff704" providerId="AD" clId="Web-{C6EC2C97-3F6B-4FB6-9C03-DB9456ACA20F}" dt="2022-09-09T09:51:32.513" v="299" actId="1076"/>
      <pc:docMkLst>
        <pc:docMk/>
      </pc:docMkLst>
      <pc:sldChg chg="modSp">
        <pc:chgData name="Steven Linkels" userId="S::s.linkels@yuverta.nl::82b2834b-7373-49b3-b259-2f89722ff704" providerId="AD" clId="Web-{C6EC2C97-3F6B-4FB6-9C03-DB9456ACA20F}" dt="2022-09-09T09:46:16.361" v="14" actId="20577"/>
        <pc:sldMkLst>
          <pc:docMk/>
          <pc:sldMk cId="2858711220" sldId="257"/>
        </pc:sldMkLst>
        <pc:spChg chg="mod">
          <ac:chgData name="Steven Linkels" userId="S::s.linkels@yuverta.nl::82b2834b-7373-49b3-b259-2f89722ff704" providerId="AD" clId="Web-{C6EC2C97-3F6B-4FB6-9C03-DB9456ACA20F}" dt="2022-09-09T09:46:16.361" v="14" actId="20577"/>
          <ac:spMkLst>
            <pc:docMk/>
            <pc:sldMk cId="2858711220" sldId="257"/>
            <ac:spMk id="3" creationId="{8A233743-1FC7-4774-A4BB-2A5EB47D722C}"/>
          </ac:spMkLst>
        </pc:spChg>
      </pc:sldChg>
      <pc:sldChg chg="modSp">
        <pc:chgData name="Steven Linkels" userId="S::s.linkels@yuverta.nl::82b2834b-7373-49b3-b259-2f89722ff704" providerId="AD" clId="Web-{C6EC2C97-3F6B-4FB6-9C03-DB9456ACA20F}" dt="2022-09-09T09:51:32.513" v="299" actId="1076"/>
        <pc:sldMkLst>
          <pc:docMk/>
          <pc:sldMk cId="158027847" sldId="260"/>
        </pc:sldMkLst>
        <pc:spChg chg="mod">
          <ac:chgData name="Steven Linkels" userId="S::s.linkels@yuverta.nl::82b2834b-7373-49b3-b259-2f89722ff704" providerId="AD" clId="Web-{C6EC2C97-3F6B-4FB6-9C03-DB9456ACA20F}" dt="2022-09-09T09:51:32.513" v="299" actId="1076"/>
          <ac:spMkLst>
            <pc:docMk/>
            <pc:sldMk cId="158027847" sldId="260"/>
            <ac:spMk id="4" creationId="{98C10FDE-7924-4550-A5B8-1466CD73B55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CCC5FC-1273-4304-A119-761A637BB7DB}" type="datetimeFigureOut">
              <a:rPr lang="nl-NL" smtClean="0"/>
              <a:t>6-9-2023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32C7C6-4A48-43E1-BE07-67695547F861}" type="slidenum">
              <a:rPr lang="nl-NL" smtClean="0"/>
              <a:t>‹nr.›</a:t>
            </a:fld>
            <a:endParaRPr lang="nl-NL"/>
          </a:p>
        </p:txBody>
      </p:sp>
    </p:spTree>
    <p:extLst>
      <p:ext uri="{BB962C8B-B14F-4D97-AF65-F5344CB8AC3E}">
        <p14:creationId xmlns:p14="http://schemas.microsoft.com/office/powerpoint/2010/main" val="798140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2C32C7C6-4A48-43E1-BE07-67695547F861}" type="slidenum">
              <a:rPr lang="nl-NL" smtClean="0"/>
              <a:t>5</a:t>
            </a:fld>
            <a:endParaRPr lang="nl-NL"/>
          </a:p>
        </p:txBody>
      </p:sp>
    </p:spTree>
    <p:extLst>
      <p:ext uri="{BB962C8B-B14F-4D97-AF65-F5344CB8AC3E}">
        <p14:creationId xmlns:p14="http://schemas.microsoft.com/office/powerpoint/2010/main" val="9413415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6-9-2023</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6-9-2023</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dirty="0">
                <a:solidFill>
                  <a:srgbClr val="B8A1FF"/>
                </a:solidFill>
                <a:latin typeface="Arial" panose="020B0604020202020204" pitchFamily="34" charset="0"/>
                <a:cs typeface="Arial" panose="020B0604020202020204" pitchFamily="34" charset="0"/>
              </a:rPr>
              <a:t>Plan </a:t>
            </a:r>
            <a:r>
              <a:rPr lang="nl-NL" sz="4400">
                <a:solidFill>
                  <a:srgbClr val="B8A1FF"/>
                </a:solidFill>
                <a:latin typeface="Arial" panose="020B0604020202020204" pitchFamily="34" charset="0"/>
                <a:cs typeface="Arial" panose="020B0604020202020204" pitchFamily="34" charset="0"/>
              </a:rPr>
              <a:t>van Aanpak H1, H2 en H3</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73362"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r>
              <a:rPr lang="nl-NL" sz="1800" b="1" dirty="0">
                <a:solidFill>
                  <a:srgbClr val="000644"/>
                </a:solidFill>
                <a:latin typeface="Arial" panose="020B0604020202020204" pitchFamily="34" charset="0"/>
                <a:cs typeface="Arial" panose="020B0604020202020204" pitchFamily="34" charset="0"/>
              </a:rPr>
              <a:t>Persona</a:t>
            </a:r>
          </a:p>
          <a:p>
            <a:r>
              <a:rPr lang="nl-NL" sz="1800" b="1" dirty="0">
                <a:solidFill>
                  <a:srgbClr val="000644"/>
                </a:solidFill>
                <a:latin typeface="Arial" panose="020B0604020202020204" pitchFamily="34" charset="0"/>
                <a:cs typeface="Arial" panose="020B0604020202020204" pitchFamily="34" charset="0"/>
              </a:rPr>
              <a:t>Beschrijving projectorganisatie</a:t>
            </a:r>
          </a:p>
          <a:p>
            <a:r>
              <a:rPr lang="nl-NL" sz="1800" b="1" dirty="0">
                <a:solidFill>
                  <a:srgbClr val="000644"/>
                </a:solidFill>
                <a:latin typeface="Arial" panose="020B0604020202020204" pitchFamily="34" charset="0"/>
                <a:cs typeface="Arial" panose="020B0604020202020204" pitchFamily="34" charset="0"/>
              </a:rPr>
              <a:t>Planning</a:t>
            </a:r>
          </a:p>
          <a:p>
            <a:r>
              <a:rPr lang="nl-NL" sz="1800" b="1" dirty="0">
                <a:solidFill>
                  <a:srgbClr val="000644"/>
                </a:solidFill>
                <a:latin typeface="Arial" panose="020B0604020202020204" pitchFamily="34" charset="0"/>
                <a:cs typeface="Arial" panose="020B0604020202020204" pitchFamily="34" charset="0"/>
              </a:rPr>
              <a:t>Deadlines</a:t>
            </a:r>
          </a:p>
          <a:p>
            <a:r>
              <a:rPr lang="nl-NL" sz="1800" b="1" dirty="0">
                <a:solidFill>
                  <a:srgbClr val="000644"/>
                </a:solidFill>
                <a:latin typeface="Arial" panose="020B0604020202020204" pitchFamily="34" charset="0"/>
                <a:cs typeface="Arial" panose="020B0604020202020204" pitchFamily="34" charset="0"/>
              </a:rPr>
              <a:t>(stroken)planning</a:t>
            </a:r>
          </a:p>
          <a:p>
            <a:r>
              <a:rPr lang="nl-NL" sz="1800" b="1" dirty="0">
                <a:solidFill>
                  <a:srgbClr val="000644"/>
                </a:solidFill>
                <a:latin typeface="Arial" panose="020B0604020202020204" pitchFamily="34" charset="0"/>
                <a:cs typeface="Arial" panose="020B0604020202020204" pitchFamily="34" charset="0"/>
              </a:rPr>
              <a:t>Achtergronden</a:t>
            </a: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a:buFontTx/>
              <a:buChar char="-"/>
            </a:pPr>
            <a:endParaRPr lang="nl-NL" sz="1800" b="1" dirty="0">
              <a:solidFill>
                <a:srgbClr val="000644"/>
              </a:solidFill>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36794298"/>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0" kern="1200" dirty="0">
                          <a:solidFill>
                            <a:schemeClr val="bg2"/>
                          </a:solidFill>
                        </a:rPr>
                        <a:t>Week 1</a:t>
                      </a:r>
                      <a:endParaRPr lang="nl-NL" sz="1200" b="0" kern="1200" dirty="0">
                        <a:solidFill>
                          <a:schemeClr val="bg2"/>
                        </a:solidFill>
                        <a:latin typeface="+mn-lt"/>
                        <a:ea typeface="+mn-ea"/>
                        <a:cs typeface="+mn-cs"/>
                      </a:endParaRPr>
                    </a:p>
                  </a:txBody>
                  <a:tcPr anchor="ctr"/>
                </a:tc>
                <a:tc>
                  <a:txBody>
                    <a:bodyPr/>
                    <a:lstStyle/>
                    <a:p>
                      <a:pPr marL="0" algn="ctr" defTabSz="914400" rtl="0" eaLnBrk="1" latinLnBrk="0" hangingPunct="1"/>
                      <a:r>
                        <a:rPr lang="nl-NL" sz="1200" b="1" kern="1200" dirty="0">
                          <a:solidFill>
                            <a:schemeClr val="tx1"/>
                          </a:solidFill>
                        </a:rPr>
                        <a:t>Week 2</a:t>
                      </a:r>
                      <a:endParaRPr lang="nl-NL" sz="1200" b="1" kern="1200" dirty="0">
                        <a:solidFill>
                          <a:schemeClr val="tx1"/>
                        </a:solidFill>
                        <a:latin typeface="+mn-lt"/>
                        <a:ea typeface="+mn-ea"/>
                        <a:cs typeface="+mn-cs"/>
                      </a:endParaRPr>
                    </a:p>
                  </a:txBody>
                  <a:tcPr anchor="ctr"/>
                </a:tc>
                <a:tc>
                  <a:txBody>
                    <a:bodyPr/>
                    <a:lstStyle/>
                    <a:p>
                      <a:pPr algn="ctr"/>
                      <a:r>
                        <a:rPr lang="nl-NL" sz="1200" b="1" kern="1200" dirty="0">
                          <a:solidFill>
                            <a:schemeClr val="bg1">
                              <a:lumMod val="85000"/>
                            </a:schemeClr>
                          </a:solidFill>
                        </a:rPr>
                        <a:t>Week 3</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bg1">
                              <a:lumMod val="85000"/>
                            </a:schemeClr>
                          </a:solidFill>
                        </a:rPr>
                        <a:t>Week 4</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0" kern="1200" dirty="0">
                          <a:solidFill>
                            <a:schemeClr val="bg1">
                              <a:lumMod val="75000"/>
                            </a:schemeClr>
                          </a:solidFill>
                        </a:rPr>
                        <a:t>Week 5</a:t>
                      </a:r>
                      <a:endParaRPr lang="nl-NL" sz="1200" b="0" kern="1200" dirty="0">
                        <a:solidFill>
                          <a:schemeClr val="bg1">
                            <a:lumMod val="75000"/>
                          </a:schemeClr>
                        </a:solidFill>
                        <a:latin typeface="+mn-lt"/>
                        <a:ea typeface="+mn-ea"/>
                        <a:cs typeface="+mn-cs"/>
                      </a:endParaRPr>
                    </a:p>
                  </a:txBody>
                  <a:tcPr anchor="ctr"/>
                </a:tc>
                <a:tc>
                  <a:txBody>
                    <a:bodyPr/>
                    <a:lstStyle/>
                    <a:p>
                      <a:pPr algn="ctr"/>
                      <a:r>
                        <a:rPr lang="nl-NL" sz="1200" b="1"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dirty="0">
                          <a:solidFill>
                            <a:schemeClr val="bg1">
                              <a:lumMod val="8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38200" y="1727561"/>
            <a:ext cx="836782" cy="701959"/>
          </a:xfrm>
          <a:prstGeom prst="rect">
            <a:avLst/>
          </a:prstGeom>
        </p:spPr>
      </p:pic>
      <p:pic>
        <p:nvPicPr>
          <p:cNvPr id="8" name="Afbeelding 7">
            <a:extLst>
              <a:ext uri="{FF2B5EF4-FFF2-40B4-BE49-F238E27FC236}">
                <a16:creationId xmlns:a16="http://schemas.microsoft.com/office/drawing/2014/main" id="{BD89C826-1CCB-42CB-B51C-EF919B6774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0" name="Afbeelding 9">
            <a:extLst>
              <a:ext uri="{FF2B5EF4-FFF2-40B4-BE49-F238E27FC236}">
                <a16:creationId xmlns:a16="http://schemas.microsoft.com/office/drawing/2014/main" id="{C428977F-8D2E-43A9-A7BF-8CBFBC46CB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3773918"/>
            <a:ext cx="840560" cy="709602"/>
          </a:xfrm>
          <a:prstGeom prst="rect">
            <a:avLst/>
          </a:prstGeom>
        </p:spPr>
      </p:pic>
      <p:sp>
        <p:nvSpPr>
          <p:cNvPr id="11" name="Tijdelijke aanduiding voor inhoud 5">
            <a:extLst>
              <a:ext uri="{FF2B5EF4-FFF2-40B4-BE49-F238E27FC236}">
                <a16:creationId xmlns:a16="http://schemas.microsoft.com/office/drawing/2014/main" id="{5EE0F054-A7F1-4A05-967D-E5A1727AF1BE}"/>
              </a:ext>
            </a:extLst>
          </p:cNvPr>
          <p:cNvSpPr txBox="1">
            <a:spLocks/>
          </p:cNvSpPr>
          <p:nvPr/>
        </p:nvSpPr>
        <p:spPr>
          <a:xfrm>
            <a:off x="8733347" y="1736252"/>
            <a:ext cx="2562138" cy="2156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400" b="1" dirty="0"/>
              <a:t>IBS Thema</a:t>
            </a:r>
          </a:p>
          <a:p>
            <a:pPr>
              <a:buFont typeface="Wingdings" panose="05000000000000000000" pitchFamily="2" charset="2"/>
              <a:buChar char="ü"/>
            </a:pPr>
            <a:r>
              <a:rPr lang="nl-NL" sz="1400" dirty="0"/>
              <a:t> Projectmanagement</a:t>
            </a:r>
          </a:p>
          <a:p>
            <a:pPr>
              <a:buFont typeface="Wingdings" panose="05000000000000000000" pitchFamily="2" charset="2"/>
              <a:buChar char="ü"/>
            </a:pPr>
            <a:r>
              <a:rPr lang="nl-NL" sz="1400"/>
              <a:t>Samenwerken</a:t>
            </a:r>
            <a:endParaRPr lang="nl-NL" sz="1400" dirty="0"/>
          </a:p>
        </p:txBody>
      </p:sp>
      <p:sp>
        <p:nvSpPr>
          <p:cNvPr id="12" name="Tijdelijke aanduiding voor inhoud 5">
            <a:extLst>
              <a:ext uri="{FF2B5EF4-FFF2-40B4-BE49-F238E27FC236}">
                <a16:creationId xmlns:a16="http://schemas.microsoft.com/office/drawing/2014/main" id="{F7D7D343-C446-4269-9CDA-8F6FACD7F614}"/>
              </a:ext>
            </a:extLst>
          </p:cNvPr>
          <p:cNvSpPr txBox="1">
            <a:spLocks/>
          </p:cNvSpPr>
          <p:nvPr/>
        </p:nvSpPr>
        <p:spPr bwMode="auto">
          <a:xfrm>
            <a:off x="8733347" y="3773918"/>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dirty="0"/>
              <a:t> Kennistoets</a:t>
            </a:r>
          </a:p>
          <a:p>
            <a:pPr>
              <a:buFont typeface="Wingdings" panose="05000000000000000000" pitchFamily="2" charset="2"/>
              <a:buChar char="ü"/>
            </a:pPr>
            <a:r>
              <a:rPr lang="nl-NL" sz="1400" dirty="0"/>
              <a:t> Plan van Aanpak</a:t>
            </a:r>
          </a:p>
          <a:p>
            <a:pPr>
              <a:buFont typeface="Wingdings" panose="05000000000000000000" pitchFamily="2" charset="2"/>
              <a:buChar char="q"/>
            </a:pPr>
            <a:r>
              <a:rPr lang="nl-NL" sz="1400" dirty="0">
                <a:solidFill>
                  <a:schemeClr val="bg1">
                    <a:lumMod val="85000"/>
                  </a:schemeClr>
                </a:solidFill>
              </a:rPr>
              <a:t> Presentatie</a:t>
            </a:r>
          </a:p>
        </p:txBody>
      </p:sp>
    </p:spTree>
    <p:extLst>
      <p:ext uri="{BB962C8B-B14F-4D97-AF65-F5344CB8AC3E}">
        <p14:creationId xmlns:p14="http://schemas.microsoft.com/office/powerpoint/2010/main" val="1914404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997F47-6148-418F-9F36-8F3B5D842B55}"/>
              </a:ext>
            </a:extLst>
          </p:cNvPr>
          <p:cNvSpPr>
            <a:spLocks noGrp="1"/>
          </p:cNvSpPr>
          <p:nvPr>
            <p:ph type="title"/>
          </p:nvPr>
        </p:nvSpPr>
        <p:spPr/>
        <p:txBody>
          <a:bodyPr/>
          <a:lstStyle/>
          <a:p>
            <a:pPr algn="ctr"/>
            <a:r>
              <a:rPr lang="nl-NL" b="1" dirty="0"/>
              <a:t>Plan van aanpak “Verhalen Café”</a:t>
            </a:r>
          </a:p>
        </p:txBody>
      </p:sp>
      <p:grpSp>
        <p:nvGrpSpPr>
          <p:cNvPr id="3" name="Groep 2">
            <a:extLst>
              <a:ext uri="{FF2B5EF4-FFF2-40B4-BE49-F238E27FC236}">
                <a16:creationId xmlns:a16="http://schemas.microsoft.com/office/drawing/2014/main" id="{44F7733B-A9CC-4BA6-B8A8-E4C9D3442246}"/>
              </a:ext>
            </a:extLst>
          </p:cNvPr>
          <p:cNvGrpSpPr/>
          <p:nvPr/>
        </p:nvGrpSpPr>
        <p:grpSpPr>
          <a:xfrm>
            <a:off x="7213630" y="1690688"/>
            <a:ext cx="4894772" cy="3499661"/>
            <a:chOff x="3835682" y="3194132"/>
            <a:chExt cx="4558067" cy="3147830"/>
          </a:xfrm>
        </p:grpSpPr>
        <p:grpSp>
          <p:nvGrpSpPr>
            <p:cNvPr id="4" name="Groep 3">
              <a:extLst>
                <a:ext uri="{FF2B5EF4-FFF2-40B4-BE49-F238E27FC236}">
                  <a16:creationId xmlns:a16="http://schemas.microsoft.com/office/drawing/2014/main" id="{221E09A5-479C-4379-98EB-73E80E33608B}"/>
                </a:ext>
              </a:extLst>
            </p:cNvPr>
            <p:cNvGrpSpPr/>
            <p:nvPr/>
          </p:nvGrpSpPr>
          <p:grpSpPr>
            <a:xfrm>
              <a:off x="3835682" y="3194132"/>
              <a:ext cx="4558067" cy="3147830"/>
              <a:chOff x="1394758" y="4451158"/>
              <a:chExt cx="3320335" cy="2414789"/>
            </a:xfrm>
          </p:grpSpPr>
          <p:pic>
            <p:nvPicPr>
              <p:cNvPr id="6" name="Afbeelding 5">
                <a:extLst>
                  <a:ext uri="{FF2B5EF4-FFF2-40B4-BE49-F238E27FC236}">
                    <a16:creationId xmlns:a16="http://schemas.microsoft.com/office/drawing/2014/main" id="{CEC0F68E-A182-4375-9DC9-B58784C7A1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4758" y="4451158"/>
                <a:ext cx="3320335" cy="2414789"/>
              </a:xfrm>
              <a:prstGeom prst="rect">
                <a:avLst/>
              </a:prstGeom>
            </p:spPr>
          </p:pic>
          <p:pic>
            <p:nvPicPr>
              <p:cNvPr id="7" name="Afbeelding 6">
                <a:extLst>
                  <a:ext uri="{FF2B5EF4-FFF2-40B4-BE49-F238E27FC236}">
                    <a16:creationId xmlns:a16="http://schemas.microsoft.com/office/drawing/2014/main" id="{5690C926-B66C-4D7C-BB90-FBE1D95EF4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36035" y="5911402"/>
                <a:ext cx="637782" cy="244483"/>
              </a:xfrm>
              <a:prstGeom prst="rect">
                <a:avLst/>
              </a:prstGeom>
            </p:spPr>
          </p:pic>
        </p:grpSp>
        <p:sp>
          <p:nvSpPr>
            <p:cNvPr id="5" name="Tekstvak 4">
              <a:extLst>
                <a:ext uri="{FF2B5EF4-FFF2-40B4-BE49-F238E27FC236}">
                  <a16:creationId xmlns:a16="http://schemas.microsoft.com/office/drawing/2014/main" id="{566AA56B-EB69-4884-B7C3-56BECFB1A092}"/>
                </a:ext>
              </a:extLst>
            </p:cNvPr>
            <p:cNvSpPr txBox="1"/>
            <p:nvPr/>
          </p:nvSpPr>
          <p:spPr>
            <a:xfrm>
              <a:off x="5316694" y="4182405"/>
              <a:ext cx="1532993" cy="523220"/>
            </a:xfrm>
            <a:prstGeom prst="rect">
              <a:avLst/>
            </a:prstGeom>
            <a:solidFill>
              <a:schemeClr val="bg1"/>
            </a:solidFill>
          </p:spPr>
          <p:txBody>
            <a:bodyPr wrap="square" rtlCol="0">
              <a:spAutoFit/>
            </a:bodyPr>
            <a:lstStyle/>
            <a:p>
              <a:pPr algn="ctr"/>
              <a:r>
                <a:rPr lang="nl-NL" sz="2800" b="1" dirty="0">
                  <a:latin typeface="Harlow Solid Italic" panose="04030604020F02020D02" pitchFamily="82" charset="0"/>
                </a:rPr>
                <a:t>Verhalen</a:t>
              </a:r>
              <a:endParaRPr lang="nl-NL" sz="2000" b="1" dirty="0">
                <a:latin typeface="Harlow Solid Italic" panose="04030604020F02020D02" pitchFamily="82" charset="0"/>
              </a:endParaRPr>
            </a:p>
          </p:txBody>
        </p:sp>
      </p:grpSp>
      <p:sp>
        <p:nvSpPr>
          <p:cNvPr id="8" name="Tekstvak 7">
            <a:extLst>
              <a:ext uri="{FF2B5EF4-FFF2-40B4-BE49-F238E27FC236}">
                <a16:creationId xmlns:a16="http://schemas.microsoft.com/office/drawing/2014/main" id="{3D690C78-B072-4CE4-8170-ADB163AFC913}"/>
              </a:ext>
            </a:extLst>
          </p:cNvPr>
          <p:cNvSpPr txBox="1"/>
          <p:nvPr/>
        </p:nvSpPr>
        <p:spPr>
          <a:xfrm>
            <a:off x="546755" y="1875934"/>
            <a:ext cx="7588577" cy="4339650"/>
          </a:xfrm>
          <a:prstGeom prst="rect">
            <a:avLst/>
          </a:prstGeom>
          <a:noFill/>
        </p:spPr>
        <p:txBody>
          <a:bodyPr wrap="square" rtlCol="0">
            <a:spAutoFit/>
          </a:bodyPr>
          <a:lstStyle/>
          <a:p>
            <a:r>
              <a:rPr lang="nl-NL" sz="2400" dirty="0"/>
              <a:t>Maar wat is nu eigenlijk een Plan van aanpak?</a:t>
            </a:r>
          </a:p>
          <a:p>
            <a:pPr marL="285750" indent="-285750">
              <a:buFont typeface="Wingdings" panose="05000000000000000000" pitchFamily="2" charset="2"/>
              <a:buChar char="à"/>
            </a:pPr>
            <a:r>
              <a:rPr lang="nl-NL" sz="2400" dirty="0">
                <a:sym typeface="Wingdings" panose="05000000000000000000" pitchFamily="2" charset="2"/>
              </a:rPr>
              <a:t>Formuleer voor jezelf in maximaal 1 minuut wat een Plan van Aanpak kan zijn!</a:t>
            </a:r>
          </a:p>
          <a:p>
            <a:endParaRPr lang="nl-NL" dirty="0">
              <a:sym typeface="Wingdings" panose="05000000000000000000" pitchFamily="2" charset="2"/>
            </a:endParaRPr>
          </a:p>
          <a:p>
            <a:r>
              <a:rPr lang="nl-NL" sz="2400" dirty="0">
                <a:sym typeface="Wingdings" panose="05000000000000000000" pitchFamily="2" charset="2"/>
              </a:rPr>
              <a:t>Plan van aanpak is:</a:t>
            </a:r>
          </a:p>
          <a:p>
            <a:r>
              <a:rPr lang="nl-NL" sz="2400" dirty="0">
                <a:sym typeface="Wingdings" panose="05000000000000000000" pitchFamily="2" charset="2"/>
              </a:rPr>
              <a:t>Een document waarin wordt beschreven hoe het project uitgevoerd gaat worden. Jullie krijgen een opdracht van een opdrachtgever. Daarna is het aan jullie om een manier te bedenken om deze opdracht te voltooien. Die manier schrijf je op, en dat document noemen we een Plan van Aanpak (</a:t>
            </a:r>
            <a:r>
              <a:rPr lang="nl-NL" sz="2400" dirty="0" err="1">
                <a:sym typeface="Wingdings" panose="05000000000000000000" pitchFamily="2" charset="2"/>
              </a:rPr>
              <a:t>PvA</a:t>
            </a:r>
            <a:r>
              <a:rPr lang="nl-NL" sz="2400" dirty="0">
                <a:sym typeface="Wingdings" panose="05000000000000000000" pitchFamily="2" charset="2"/>
              </a:rPr>
              <a:t>).</a:t>
            </a:r>
          </a:p>
          <a:p>
            <a:endParaRPr lang="nl-NL" dirty="0"/>
          </a:p>
        </p:txBody>
      </p:sp>
    </p:spTree>
    <p:extLst>
      <p:ext uri="{BB962C8B-B14F-4D97-AF65-F5344CB8AC3E}">
        <p14:creationId xmlns:p14="http://schemas.microsoft.com/office/powerpoint/2010/main" val="32689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Effect transition="in" filter="fade">
                                      <p:cBhvr>
                                        <p:cTn id="7" dur="1000"/>
                                        <p:tgtEl>
                                          <p:spTgt spid="8">
                                            <p:txEl>
                                              <p:pRg st="3" end="3"/>
                                            </p:txEl>
                                          </p:spTgt>
                                        </p:tgtEl>
                                      </p:cBhvr>
                                    </p:animEffect>
                                    <p:anim calcmode="lin" valueType="num">
                                      <p:cBhvr>
                                        <p:cTn id="8"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fade">
                                      <p:cBhvr>
                                        <p:cTn id="12" dur="1000"/>
                                        <p:tgtEl>
                                          <p:spTgt spid="8">
                                            <p:txEl>
                                              <p:pRg st="4" end="4"/>
                                            </p:txEl>
                                          </p:spTgt>
                                        </p:tgtEl>
                                      </p:cBhvr>
                                    </p:animEffect>
                                    <p:anim calcmode="lin" valueType="num">
                                      <p:cBhvr>
                                        <p:cTn id="13"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E2AFC2-2FC5-4B7A-9A26-7050C7572061}"/>
              </a:ext>
            </a:extLst>
          </p:cNvPr>
          <p:cNvSpPr>
            <a:spLocks noGrp="1"/>
          </p:cNvSpPr>
          <p:nvPr>
            <p:ph type="title"/>
          </p:nvPr>
        </p:nvSpPr>
        <p:spPr/>
        <p:txBody>
          <a:bodyPr/>
          <a:lstStyle/>
          <a:p>
            <a:pPr algn="ctr"/>
            <a:r>
              <a:rPr lang="nl-NL" b="1" dirty="0"/>
              <a:t>Plan van aanpak</a:t>
            </a:r>
          </a:p>
        </p:txBody>
      </p:sp>
      <p:sp>
        <p:nvSpPr>
          <p:cNvPr id="4" name="Tekstvak 3">
            <a:extLst>
              <a:ext uri="{FF2B5EF4-FFF2-40B4-BE49-F238E27FC236}">
                <a16:creationId xmlns:a16="http://schemas.microsoft.com/office/drawing/2014/main" id="{39ED0685-A33F-4891-8298-505D92024B05}"/>
              </a:ext>
            </a:extLst>
          </p:cNvPr>
          <p:cNvSpPr txBox="1"/>
          <p:nvPr/>
        </p:nvSpPr>
        <p:spPr>
          <a:xfrm>
            <a:off x="838200" y="1458846"/>
            <a:ext cx="10515600" cy="4431983"/>
          </a:xfrm>
          <a:prstGeom prst="rect">
            <a:avLst/>
          </a:prstGeom>
          <a:noFill/>
        </p:spPr>
        <p:txBody>
          <a:bodyPr wrap="square" rtlCol="0">
            <a:spAutoFit/>
          </a:bodyPr>
          <a:lstStyle/>
          <a:p>
            <a:r>
              <a:rPr lang="nl-NL" sz="3200" b="1" i="1" dirty="0"/>
              <a:t>Vragen voorafgaand aan het project?</a:t>
            </a:r>
          </a:p>
          <a:p>
            <a:endParaRPr lang="nl-NL" sz="3200" b="1" i="1" dirty="0"/>
          </a:p>
          <a:p>
            <a:pPr marL="285750" indent="-285750">
              <a:buFontTx/>
              <a:buChar char="-"/>
            </a:pPr>
            <a:r>
              <a:rPr lang="nl-NL" sz="2000" dirty="0"/>
              <a:t>Waar vindt het project plaats? </a:t>
            </a:r>
          </a:p>
          <a:p>
            <a:pPr marL="285750" indent="-285750">
              <a:buFontTx/>
              <a:buChar char="-"/>
            </a:pPr>
            <a:r>
              <a:rPr lang="nl-NL" sz="2000" dirty="0"/>
              <a:t>Wat leveren we als eindresultaat op? En waarom?</a:t>
            </a:r>
          </a:p>
          <a:p>
            <a:pPr marL="285750" indent="-285750">
              <a:buFontTx/>
              <a:buChar char="-"/>
            </a:pPr>
            <a:r>
              <a:rPr lang="nl-NL" sz="2000" dirty="0"/>
              <a:t>Wat moeten we ervoor doen?</a:t>
            </a:r>
          </a:p>
          <a:p>
            <a:pPr marL="285750" indent="-285750">
              <a:buFontTx/>
              <a:buChar char="-"/>
            </a:pPr>
            <a:r>
              <a:rPr lang="nl-NL" sz="2000" dirty="0"/>
              <a:t>Wat doen we nog net wel, en wat net niet meer?</a:t>
            </a:r>
          </a:p>
          <a:p>
            <a:pPr marL="285750" indent="-285750">
              <a:buFontTx/>
              <a:buChar char="-"/>
            </a:pPr>
            <a:r>
              <a:rPr lang="nl-NL" sz="2000" dirty="0"/>
              <a:t>Wat leveren we op als tussenproducten?</a:t>
            </a:r>
          </a:p>
          <a:p>
            <a:pPr marL="285750" indent="-285750">
              <a:buFontTx/>
              <a:buChar char="-"/>
            </a:pPr>
            <a:r>
              <a:rPr lang="nl-NL" sz="2000" dirty="0"/>
              <a:t>Hoe zorgen we voor meer kwaliteit?</a:t>
            </a:r>
          </a:p>
          <a:p>
            <a:pPr marL="285750" indent="-285750">
              <a:buFontTx/>
              <a:buChar char="-"/>
            </a:pPr>
            <a:r>
              <a:rPr lang="nl-NL" sz="2000" dirty="0"/>
              <a:t>Wie helpt mee?</a:t>
            </a:r>
          </a:p>
          <a:p>
            <a:pPr marL="285750" indent="-285750">
              <a:buFontTx/>
              <a:buChar char="-"/>
            </a:pPr>
            <a:r>
              <a:rPr lang="nl-NL" sz="2000" dirty="0"/>
              <a:t>Wanneer gaat wie wat doen?</a:t>
            </a:r>
          </a:p>
          <a:p>
            <a:pPr marL="285750" indent="-285750">
              <a:buFontTx/>
              <a:buChar char="-"/>
            </a:pPr>
            <a:r>
              <a:rPr lang="nl-NL" sz="2000" dirty="0"/>
              <a:t>Wat kost het project en wat levert het op?</a:t>
            </a:r>
          </a:p>
          <a:p>
            <a:pPr marL="285750" indent="-285750">
              <a:buFontTx/>
              <a:buChar char="-"/>
            </a:pPr>
            <a:r>
              <a:rPr lang="nl-NL" sz="2000" dirty="0"/>
              <a:t>Welke bedreigingen zijn er?</a:t>
            </a:r>
          </a:p>
          <a:p>
            <a:pPr marL="285750" indent="-285750">
              <a:buFontTx/>
              <a:buChar char="-"/>
            </a:pPr>
            <a:endParaRPr lang="nl-NL" b="1" dirty="0"/>
          </a:p>
        </p:txBody>
      </p:sp>
    </p:spTree>
    <p:extLst>
      <p:ext uri="{BB962C8B-B14F-4D97-AF65-F5344CB8AC3E}">
        <p14:creationId xmlns:p14="http://schemas.microsoft.com/office/powerpoint/2010/main" val="1901616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BEEC06-F154-421D-AC43-6858496C87C9}"/>
              </a:ext>
            </a:extLst>
          </p:cNvPr>
          <p:cNvSpPr>
            <a:spLocks noGrp="1"/>
          </p:cNvSpPr>
          <p:nvPr>
            <p:ph type="title"/>
          </p:nvPr>
        </p:nvSpPr>
        <p:spPr/>
        <p:txBody>
          <a:bodyPr/>
          <a:lstStyle/>
          <a:p>
            <a:pPr algn="ctr"/>
            <a:r>
              <a:rPr lang="nl-NL" b="1" dirty="0"/>
              <a:t>Welke criteria uit het beoordelingsverslag komen vandaag aan bod?</a:t>
            </a:r>
          </a:p>
        </p:txBody>
      </p:sp>
      <p:pic>
        <p:nvPicPr>
          <p:cNvPr id="4" name="Afbeelding 3">
            <a:extLst>
              <a:ext uri="{FF2B5EF4-FFF2-40B4-BE49-F238E27FC236}">
                <a16:creationId xmlns:a16="http://schemas.microsoft.com/office/drawing/2014/main" id="{3CC83A55-E1CD-F572-A2F9-7CDD5D474544}"/>
              </a:ext>
            </a:extLst>
          </p:cNvPr>
          <p:cNvPicPr>
            <a:picLocks noChangeAspect="1"/>
          </p:cNvPicPr>
          <p:nvPr/>
        </p:nvPicPr>
        <p:blipFill>
          <a:blip r:embed="rId2"/>
          <a:stretch>
            <a:fillRect/>
          </a:stretch>
        </p:blipFill>
        <p:spPr>
          <a:xfrm>
            <a:off x="838201" y="1801378"/>
            <a:ext cx="8933120" cy="4691497"/>
          </a:xfrm>
          <a:prstGeom prst="rect">
            <a:avLst/>
          </a:prstGeom>
        </p:spPr>
      </p:pic>
      <p:sp>
        <p:nvSpPr>
          <p:cNvPr id="8" name="Rechthoek 7">
            <a:extLst>
              <a:ext uri="{FF2B5EF4-FFF2-40B4-BE49-F238E27FC236}">
                <a16:creationId xmlns:a16="http://schemas.microsoft.com/office/drawing/2014/main" id="{B0A68CA3-E1B7-BCFF-0628-403A3F105679}"/>
              </a:ext>
            </a:extLst>
          </p:cNvPr>
          <p:cNvSpPr/>
          <p:nvPr/>
        </p:nvSpPr>
        <p:spPr>
          <a:xfrm>
            <a:off x="1886666" y="4338083"/>
            <a:ext cx="4110097" cy="260293"/>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nl-NL"/>
          </a:p>
        </p:txBody>
      </p:sp>
      <p:sp>
        <p:nvSpPr>
          <p:cNvPr id="9" name="Tekstvak 8">
            <a:extLst>
              <a:ext uri="{FF2B5EF4-FFF2-40B4-BE49-F238E27FC236}">
                <a16:creationId xmlns:a16="http://schemas.microsoft.com/office/drawing/2014/main" id="{12C4FA7F-6F9D-9EFB-5458-EE73E7C99A98}"/>
              </a:ext>
            </a:extLst>
          </p:cNvPr>
          <p:cNvSpPr txBox="1"/>
          <p:nvPr/>
        </p:nvSpPr>
        <p:spPr>
          <a:xfrm>
            <a:off x="9917723" y="1801378"/>
            <a:ext cx="2013439" cy="2031325"/>
          </a:xfrm>
          <a:prstGeom prst="rect">
            <a:avLst/>
          </a:prstGeom>
          <a:noFill/>
        </p:spPr>
        <p:txBody>
          <a:bodyPr wrap="square" rtlCol="0">
            <a:spAutoFit/>
          </a:bodyPr>
          <a:lstStyle/>
          <a:p>
            <a:r>
              <a:rPr lang="nl-NL" dirty="0"/>
              <a:t>Het punt onder de zwarte balk wordt later opgepakt gedurende de lessen. Dit komt ook aan bod bij de </a:t>
            </a:r>
            <a:r>
              <a:rPr lang="nl-NL" dirty="0" err="1"/>
              <a:t>expertles</a:t>
            </a:r>
            <a:r>
              <a:rPr lang="nl-NL" dirty="0"/>
              <a:t> Vrije Tijd</a:t>
            </a:r>
          </a:p>
        </p:txBody>
      </p:sp>
    </p:spTree>
    <p:extLst>
      <p:ext uri="{BB962C8B-B14F-4D97-AF65-F5344CB8AC3E}">
        <p14:creationId xmlns:p14="http://schemas.microsoft.com/office/powerpoint/2010/main" val="318280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CEEAAF-9DD9-4E11-AA33-A91D2A3014FF}"/>
              </a:ext>
            </a:extLst>
          </p:cNvPr>
          <p:cNvSpPr>
            <a:spLocks noGrp="1"/>
          </p:cNvSpPr>
          <p:nvPr>
            <p:ph type="title"/>
          </p:nvPr>
        </p:nvSpPr>
        <p:spPr>
          <a:xfrm>
            <a:off x="0" y="0"/>
            <a:ext cx="10234246" cy="1325563"/>
          </a:xfrm>
        </p:spPr>
        <p:txBody>
          <a:bodyPr/>
          <a:lstStyle/>
          <a:p>
            <a:pPr algn="ctr"/>
            <a:r>
              <a:rPr lang="nl-NL" b="1" dirty="0"/>
              <a:t>1 Beschrijving van de projectorganisatie – Plan van Aanpak</a:t>
            </a:r>
          </a:p>
        </p:txBody>
      </p:sp>
      <p:sp>
        <p:nvSpPr>
          <p:cNvPr id="6" name="Tekstvak 5">
            <a:extLst>
              <a:ext uri="{FF2B5EF4-FFF2-40B4-BE49-F238E27FC236}">
                <a16:creationId xmlns:a16="http://schemas.microsoft.com/office/drawing/2014/main" id="{E913EE18-2006-46DC-A4EB-84B97E3EEFFC}"/>
              </a:ext>
            </a:extLst>
          </p:cNvPr>
          <p:cNvSpPr txBox="1"/>
          <p:nvPr/>
        </p:nvSpPr>
        <p:spPr>
          <a:xfrm>
            <a:off x="0" y="1297111"/>
            <a:ext cx="10515600" cy="3785652"/>
          </a:xfrm>
          <a:prstGeom prst="rect">
            <a:avLst/>
          </a:prstGeom>
          <a:noFill/>
        </p:spPr>
        <p:txBody>
          <a:bodyPr wrap="square" rtlCol="0">
            <a:spAutoFit/>
          </a:bodyPr>
          <a:lstStyle/>
          <a:p>
            <a:r>
              <a:rPr lang="nl-NL" sz="2400" dirty="0"/>
              <a:t>Rechts onderin van deze dia zien jullie de beoordelingscriteria staan met betrekking tot hoofdstuk </a:t>
            </a:r>
            <a:r>
              <a:rPr lang="nl-NL" sz="2400" b="1" dirty="0"/>
              <a:t>1 Beschrijving van de projectorganisatie</a:t>
            </a:r>
          </a:p>
          <a:p>
            <a:endParaRPr lang="nl-NL" sz="2400" dirty="0"/>
          </a:p>
          <a:p>
            <a:r>
              <a:rPr lang="nl-NL" sz="2400" dirty="0"/>
              <a:t>Probeer te bedenken bij de volgende criteria hoe het verslagmatig versterkt kan worden (5 minuten)!</a:t>
            </a:r>
          </a:p>
          <a:p>
            <a:pPr marL="342900" indent="-342900">
              <a:buFontTx/>
              <a:buChar char="-"/>
            </a:pPr>
            <a:r>
              <a:rPr lang="nl-NL" sz="2400" dirty="0"/>
              <a:t>Lijst met namen en contactgegevens van de leden </a:t>
            </a:r>
            <a:r>
              <a:rPr lang="nl-NL" sz="2400" dirty="0">
                <a:sym typeface="Wingdings" panose="05000000000000000000" pitchFamily="2" charset="2"/>
              </a:rPr>
              <a:t></a:t>
            </a:r>
          </a:p>
          <a:p>
            <a:pPr marL="342900" indent="-342900">
              <a:buFontTx/>
              <a:buChar char="-"/>
            </a:pPr>
            <a:r>
              <a:rPr lang="nl-NL" sz="2400" dirty="0">
                <a:sym typeface="Wingdings" panose="05000000000000000000" pitchFamily="2" charset="2"/>
              </a:rPr>
              <a:t>Taakverdeling binnen de projectgroep </a:t>
            </a:r>
          </a:p>
          <a:p>
            <a:pPr marL="342900" indent="-342900">
              <a:buFontTx/>
              <a:buChar char="-"/>
            </a:pPr>
            <a:r>
              <a:rPr lang="nl-NL" sz="2400" dirty="0">
                <a:sym typeface="Wingdings" panose="05000000000000000000" pitchFamily="2" charset="2"/>
              </a:rPr>
              <a:t>Samenwerking (hoe/middelen) </a:t>
            </a:r>
          </a:p>
          <a:p>
            <a:pPr marL="342900" indent="-342900">
              <a:buFontTx/>
              <a:buChar char="-"/>
            </a:pPr>
            <a:r>
              <a:rPr lang="nl-NL" sz="2400" dirty="0">
                <a:sym typeface="Wingdings" panose="05000000000000000000" pitchFamily="2" charset="2"/>
              </a:rPr>
              <a:t>Communicatie  </a:t>
            </a:r>
          </a:p>
          <a:p>
            <a:pPr marL="342900" indent="-342900">
              <a:buFontTx/>
              <a:buChar char="-"/>
            </a:pPr>
            <a:r>
              <a:rPr lang="nl-NL" sz="2400" dirty="0">
                <a:sym typeface="Wingdings" panose="05000000000000000000" pitchFamily="2" charset="2"/>
              </a:rPr>
              <a:t>Heldere afspraken en de consequenties van het nakomen van afspraken </a:t>
            </a:r>
            <a:endParaRPr lang="nl-NL" sz="2400" dirty="0"/>
          </a:p>
        </p:txBody>
      </p:sp>
      <p:sp>
        <p:nvSpPr>
          <p:cNvPr id="7" name="Tekstvak 6">
            <a:extLst>
              <a:ext uri="{FF2B5EF4-FFF2-40B4-BE49-F238E27FC236}">
                <a16:creationId xmlns:a16="http://schemas.microsoft.com/office/drawing/2014/main" id="{CEBCCC46-E200-4B6C-A63B-7BFB2451299C}"/>
              </a:ext>
            </a:extLst>
          </p:cNvPr>
          <p:cNvSpPr txBox="1"/>
          <p:nvPr/>
        </p:nvSpPr>
        <p:spPr>
          <a:xfrm>
            <a:off x="5486399" y="3504577"/>
            <a:ext cx="6705601" cy="738664"/>
          </a:xfrm>
          <a:prstGeom prst="rect">
            <a:avLst/>
          </a:prstGeom>
          <a:noFill/>
        </p:spPr>
        <p:txBody>
          <a:bodyPr wrap="square" rtlCol="0">
            <a:spAutoFit/>
          </a:bodyPr>
          <a:lstStyle/>
          <a:p>
            <a:endParaRPr lang="nl-NL" sz="2400" dirty="0"/>
          </a:p>
          <a:p>
            <a:endParaRPr lang="nl-NL" dirty="0"/>
          </a:p>
        </p:txBody>
      </p:sp>
      <p:pic>
        <p:nvPicPr>
          <p:cNvPr id="5" name="Afbeelding 4">
            <a:extLst>
              <a:ext uri="{FF2B5EF4-FFF2-40B4-BE49-F238E27FC236}">
                <a16:creationId xmlns:a16="http://schemas.microsoft.com/office/drawing/2014/main" id="{3CAE66A9-68A9-852F-1632-F3623B79E834}"/>
              </a:ext>
            </a:extLst>
          </p:cNvPr>
          <p:cNvPicPr>
            <a:picLocks noChangeAspect="1"/>
          </p:cNvPicPr>
          <p:nvPr/>
        </p:nvPicPr>
        <p:blipFill>
          <a:blip r:embed="rId2"/>
          <a:stretch>
            <a:fillRect/>
          </a:stretch>
        </p:blipFill>
        <p:spPr>
          <a:xfrm>
            <a:off x="5215138" y="5220586"/>
            <a:ext cx="6976862" cy="1620219"/>
          </a:xfrm>
          <a:prstGeom prst="rect">
            <a:avLst/>
          </a:prstGeom>
        </p:spPr>
      </p:pic>
      <p:sp>
        <p:nvSpPr>
          <p:cNvPr id="8" name="Tekstvak 7">
            <a:extLst>
              <a:ext uri="{FF2B5EF4-FFF2-40B4-BE49-F238E27FC236}">
                <a16:creationId xmlns:a16="http://schemas.microsoft.com/office/drawing/2014/main" id="{475DE3E8-2DD2-8111-1A78-1CE305E77DD3}"/>
              </a:ext>
            </a:extLst>
          </p:cNvPr>
          <p:cNvSpPr txBox="1"/>
          <p:nvPr/>
        </p:nvSpPr>
        <p:spPr>
          <a:xfrm>
            <a:off x="0" y="5543751"/>
            <a:ext cx="5215138" cy="646331"/>
          </a:xfrm>
          <a:prstGeom prst="rect">
            <a:avLst/>
          </a:prstGeom>
          <a:noFill/>
        </p:spPr>
        <p:txBody>
          <a:bodyPr wrap="square" rtlCol="0">
            <a:spAutoFit/>
          </a:bodyPr>
          <a:lstStyle/>
          <a:p>
            <a:r>
              <a:rPr lang="nl-NL" dirty="0"/>
              <a:t>Hoofdstuk 1 van het Plan van Aanpak (</a:t>
            </a:r>
            <a:r>
              <a:rPr lang="nl-NL" dirty="0" err="1"/>
              <a:t>PvA</a:t>
            </a:r>
            <a:r>
              <a:rPr lang="nl-NL" dirty="0"/>
              <a:t>) lijkt erg veel op het samenwerkingsovereenkomst.</a:t>
            </a:r>
          </a:p>
        </p:txBody>
      </p:sp>
    </p:spTree>
    <p:extLst>
      <p:ext uri="{BB962C8B-B14F-4D97-AF65-F5344CB8AC3E}">
        <p14:creationId xmlns:p14="http://schemas.microsoft.com/office/powerpoint/2010/main" val="2788820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790FD9-01F8-5A29-2574-69B4F95EB8B0}"/>
              </a:ext>
            </a:extLst>
          </p:cNvPr>
          <p:cNvSpPr>
            <a:spLocks noGrp="1"/>
          </p:cNvSpPr>
          <p:nvPr>
            <p:ph type="title"/>
          </p:nvPr>
        </p:nvSpPr>
        <p:spPr>
          <a:xfrm>
            <a:off x="0" y="0"/>
            <a:ext cx="10515600" cy="872461"/>
          </a:xfrm>
        </p:spPr>
        <p:txBody>
          <a:bodyPr/>
          <a:lstStyle/>
          <a:p>
            <a:r>
              <a:rPr lang="nl-NL" b="1" dirty="0"/>
              <a:t>2 Planning – Plan van Aanpak</a:t>
            </a:r>
          </a:p>
        </p:txBody>
      </p:sp>
      <p:pic>
        <p:nvPicPr>
          <p:cNvPr id="4" name="Afbeelding 3">
            <a:extLst>
              <a:ext uri="{FF2B5EF4-FFF2-40B4-BE49-F238E27FC236}">
                <a16:creationId xmlns:a16="http://schemas.microsoft.com/office/drawing/2014/main" id="{3E658147-DFFE-8F63-DBE5-646827EDD94B}"/>
              </a:ext>
            </a:extLst>
          </p:cNvPr>
          <p:cNvPicPr>
            <a:picLocks noChangeAspect="1"/>
          </p:cNvPicPr>
          <p:nvPr/>
        </p:nvPicPr>
        <p:blipFill>
          <a:blip r:embed="rId2"/>
          <a:stretch>
            <a:fillRect/>
          </a:stretch>
        </p:blipFill>
        <p:spPr>
          <a:xfrm>
            <a:off x="3243943" y="4959927"/>
            <a:ext cx="8948058" cy="1898073"/>
          </a:xfrm>
          <a:prstGeom prst="rect">
            <a:avLst/>
          </a:prstGeom>
        </p:spPr>
      </p:pic>
      <p:sp>
        <p:nvSpPr>
          <p:cNvPr id="5" name="Tekstvak 4">
            <a:extLst>
              <a:ext uri="{FF2B5EF4-FFF2-40B4-BE49-F238E27FC236}">
                <a16:creationId xmlns:a16="http://schemas.microsoft.com/office/drawing/2014/main" id="{BD3D0B4E-FE55-14AB-0B0C-2AB95CC204D2}"/>
              </a:ext>
            </a:extLst>
          </p:cNvPr>
          <p:cNvSpPr txBox="1"/>
          <p:nvPr/>
        </p:nvSpPr>
        <p:spPr>
          <a:xfrm>
            <a:off x="-5" y="792535"/>
            <a:ext cx="5938684" cy="4247317"/>
          </a:xfrm>
          <a:prstGeom prst="rect">
            <a:avLst/>
          </a:prstGeom>
          <a:noFill/>
        </p:spPr>
        <p:txBody>
          <a:bodyPr wrap="square" rtlCol="0">
            <a:spAutoFit/>
          </a:bodyPr>
          <a:lstStyle/>
          <a:p>
            <a:r>
              <a:rPr lang="nl-NL" sz="1800" dirty="0"/>
              <a:t>Rechts onderin van deze dia zien jullie de beoordelingscriteria staan met betrekking tot hoofdstuk </a:t>
            </a:r>
            <a:r>
              <a:rPr lang="nl-NL" sz="1800" b="1" dirty="0"/>
              <a:t>2 Planning.</a:t>
            </a:r>
          </a:p>
          <a:p>
            <a:endParaRPr lang="nl-NL" dirty="0"/>
          </a:p>
          <a:p>
            <a:r>
              <a:rPr lang="nl-NL" dirty="0"/>
              <a:t>- De activiteiten hebben een doorlooptijd en evt. benodigde werktijd. Dus hoelang verwachten jullie als groep om aan één onderdeel te werken en wat was de daadwerkelijke tijd!</a:t>
            </a:r>
          </a:p>
          <a:p>
            <a:endParaRPr lang="nl-NL" dirty="0"/>
          </a:p>
          <a:p>
            <a:r>
              <a:rPr lang="nl-NL" dirty="0"/>
              <a:t>- Er is aangegeven welke activiteiten afhankelijk zijn van elkaar. </a:t>
            </a:r>
          </a:p>
          <a:p>
            <a:endParaRPr lang="nl-NL" dirty="0"/>
          </a:p>
          <a:p>
            <a:r>
              <a:rPr lang="nl-NL" dirty="0"/>
              <a:t>- Er zijn duidelijke deadlines vastgesteld, wanneer is wat af!</a:t>
            </a:r>
          </a:p>
          <a:p>
            <a:endParaRPr lang="nl-NL" dirty="0"/>
          </a:p>
          <a:p>
            <a:r>
              <a:rPr lang="nl-NL" dirty="0"/>
              <a:t>Dit alles verwerk je in een </a:t>
            </a:r>
            <a:r>
              <a:rPr lang="nl-NL" b="1" dirty="0"/>
              <a:t>strokenplanning</a:t>
            </a:r>
            <a:r>
              <a:rPr lang="nl-NL" dirty="0"/>
              <a:t>, zie de afbeelding hiernaast voor een voorbeeld. </a:t>
            </a:r>
          </a:p>
          <a:p>
            <a:endParaRPr lang="nl-NL" dirty="0"/>
          </a:p>
        </p:txBody>
      </p:sp>
      <p:sp>
        <p:nvSpPr>
          <p:cNvPr id="6" name="Rechthoek 5">
            <a:extLst>
              <a:ext uri="{FF2B5EF4-FFF2-40B4-BE49-F238E27FC236}">
                <a16:creationId xmlns:a16="http://schemas.microsoft.com/office/drawing/2014/main" id="{9F466389-3744-032A-9964-78F751D7DB3A}"/>
              </a:ext>
            </a:extLst>
          </p:cNvPr>
          <p:cNvSpPr/>
          <p:nvPr/>
        </p:nvSpPr>
        <p:spPr>
          <a:xfrm>
            <a:off x="4325066" y="6489290"/>
            <a:ext cx="4110097" cy="36871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nl-NL"/>
          </a:p>
        </p:txBody>
      </p:sp>
      <p:graphicFrame>
        <p:nvGraphicFramePr>
          <p:cNvPr id="9" name="Tabel 9">
            <a:extLst>
              <a:ext uri="{FF2B5EF4-FFF2-40B4-BE49-F238E27FC236}">
                <a16:creationId xmlns:a16="http://schemas.microsoft.com/office/drawing/2014/main" id="{55363CF3-849B-9EEE-2747-E93E9EFB097B}"/>
              </a:ext>
            </a:extLst>
          </p:cNvPr>
          <p:cNvGraphicFramePr>
            <a:graphicFrameLocks noGrp="1"/>
          </p:cNvGraphicFramePr>
          <p:nvPr>
            <p:extLst>
              <p:ext uri="{D42A27DB-BD31-4B8C-83A1-F6EECF244321}">
                <p14:modId xmlns:p14="http://schemas.microsoft.com/office/powerpoint/2010/main" val="3335466348"/>
              </p:ext>
            </p:extLst>
          </p:nvPr>
        </p:nvGraphicFramePr>
        <p:xfrm>
          <a:off x="6096000" y="872461"/>
          <a:ext cx="6096006" cy="4087466"/>
        </p:xfrm>
        <a:graphic>
          <a:graphicData uri="http://schemas.openxmlformats.org/drawingml/2006/table">
            <a:tbl>
              <a:tblPr firstRow="1" bandRow="1">
                <a:tableStyleId>{5C22544A-7EE6-4342-B048-85BDC9FD1C3A}</a:tableStyleId>
              </a:tblPr>
              <a:tblGrid>
                <a:gridCol w="1016001">
                  <a:extLst>
                    <a:ext uri="{9D8B030D-6E8A-4147-A177-3AD203B41FA5}">
                      <a16:colId xmlns:a16="http://schemas.microsoft.com/office/drawing/2014/main" val="603949269"/>
                    </a:ext>
                  </a:extLst>
                </a:gridCol>
                <a:gridCol w="1016001">
                  <a:extLst>
                    <a:ext uri="{9D8B030D-6E8A-4147-A177-3AD203B41FA5}">
                      <a16:colId xmlns:a16="http://schemas.microsoft.com/office/drawing/2014/main" val="392531174"/>
                    </a:ext>
                  </a:extLst>
                </a:gridCol>
                <a:gridCol w="1016001">
                  <a:extLst>
                    <a:ext uri="{9D8B030D-6E8A-4147-A177-3AD203B41FA5}">
                      <a16:colId xmlns:a16="http://schemas.microsoft.com/office/drawing/2014/main" val="3427515941"/>
                    </a:ext>
                  </a:extLst>
                </a:gridCol>
                <a:gridCol w="1016001">
                  <a:extLst>
                    <a:ext uri="{9D8B030D-6E8A-4147-A177-3AD203B41FA5}">
                      <a16:colId xmlns:a16="http://schemas.microsoft.com/office/drawing/2014/main" val="261376475"/>
                    </a:ext>
                  </a:extLst>
                </a:gridCol>
                <a:gridCol w="1016001">
                  <a:extLst>
                    <a:ext uri="{9D8B030D-6E8A-4147-A177-3AD203B41FA5}">
                      <a16:colId xmlns:a16="http://schemas.microsoft.com/office/drawing/2014/main" val="2974959895"/>
                    </a:ext>
                  </a:extLst>
                </a:gridCol>
                <a:gridCol w="1016001">
                  <a:extLst>
                    <a:ext uri="{9D8B030D-6E8A-4147-A177-3AD203B41FA5}">
                      <a16:colId xmlns:a16="http://schemas.microsoft.com/office/drawing/2014/main" val="196350116"/>
                    </a:ext>
                  </a:extLst>
                </a:gridCol>
              </a:tblGrid>
              <a:tr h="928969">
                <a:tc>
                  <a:txBody>
                    <a:bodyPr/>
                    <a:lstStyle/>
                    <a:p>
                      <a:r>
                        <a:rPr lang="nl-NL" dirty="0"/>
                        <a:t>(Project)activiteiten</a:t>
                      </a:r>
                    </a:p>
                  </a:txBody>
                  <a:tcPr/>
                </a:tc>
                <a:tc>
                  <a:txBody>
                    <a:bodyPr/>
                    <a:lstStyle/>
                    <a:p>
                      <a:r>
                        <a:rPr lang="nl-NL" dirty="0"/>
                        <a:t>4-9-2023</a:t>
                      </a:r>
                    </a:p>
                  </a:txBody>
                  <a:tcPr/>
                </a:tc>
                <a:tc>
                  <a:txBody>
                    <a:bodyPr/>
                    <a:lstStyle/>
                    <a:p>
                      <a:r>
                        <a:rPr lang="nl-NL" dirty="0"/>
                        <a:t>6-9-2023</a:t>
                      </a:r>
                    </a:p>
                  </a:txBody>
                  <a:tcPr/>
                </a:tc>
                <a:tc>
                  <a:txBody>
                    <a:bodyPr/>
                    <a:lstStyle/>
                    <a:p>
                      <a:r>
                        <a:rPr lang="nl-NL" dirty="0"/>
                        <a:t>8-9-2023</a:t>
                      </a:r>
                    </a:p>
                  </a:txBody>
                  <a:tcPr/>
                </a:tc>
                <a:tc>
                  <a:txBody>
                    <a:bodyPr/>
                    <a:lstStyle/>
                    <a:p>
                      <a:r>
                        <a:rPr lang="nl-NL" dirty="0"/>
                        <a:t>11-9-2023</a:t>
                      </a:r>
                    </a:p>
                  </a:txBody>
                  <a:tcPr/>
                </a:tc>
                <a:tc>
                  <a:txBody>
                    <a:bodyPr/>
                    <a:lstStyle/>
                    <a:p>
                      <a:r>
                        <a:rPr lang="nl-NL" dirty="0"/>
                        <a:t>13-9-2024</a:t>
                      </a:r>
                    </a:p>
                  </a:txBody>
                  <a:tcPr/>
                </a:tc>
                <a:extLst>
                  <a:ext uri="{0D108BD9-81ED-4DB2-BD59-A6C34878D82A}">
                    <a16:rowId xmlns:a16="http://schemas.microsoft.com/office/drawing/2014/main" val="1938941258"/>
                  </a:ext>
                </a:extLst>
              </a:tr>
              <a:tr h="650279">
                <a:tc>
                  <a:txBody>
                    <a:bodyPr/>
                    <a:lstStyle/>
                    <a:p>
                      <a:r>
                        <a:rPr lang="nl-NL" dirty="0"/>
                        <a:t>Hoofdstuk 1</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2319749814"/>
                  </a:ext>
                </a:extLst>
              </a:tr>
              <a:tr h="650279">
                <a:tc>
                  <a:txBody>
                    <a:bodyPr/>
                    <a:lstStyle/>
                    <a:p>
                      <a:r>
                        <a:rPr lang="nl-NL" dirty="0"/>
                        <a:t>Hoofdstuk 2</a:t>
                      </a:r>
                    </a:p>
                  </a:txBody>
                  <a:tcPr/>
                </a:tc>
                <a:tc>
                  <a:txBody>
                    <a:bodyPr/>
                    <a:lstStyle/>
                    <a:p>
                      <a:endParaRPr lang="nl-NL"/>
                    </a:p>
                  </a:txBody>
                  <a:tcPr/>
                </a:tc>
                <a:tc>
                  <a:txBody>
                    <a:bodyPr/>
                    <a:lstStyle/>
                    <a:p>
                      <a:endParaRPr lang="nl-NL"/>
                    </a:p>
                  </a:txBody>
                  <a:tcPr/>
                </a:tc>
                <a:tc>
                  <a:txBody>
                    <a:bodyPr/>
                    <a:lstStyle/>
                    <a:p>
                      <a:endParaRPr lang="nl-NL" dirty="0"/>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2949440203"/>
                  </a:ext>
                </a:extLst>
              </a:tr>
              <a:tr h="650279">
                <a:tc>
                  <a:txBody>
                    <a:bodyPr/>
                    <a:lstStyle/>
                    <a:p>
                      <a:r>
                        <a:rPr lang="nl-NL" dirty="0"/>
                        <a:t>Tussenproducten</a:t>
                      </a:r>
                    </a:p>
                  </a:txBody>
                  <a:tcPr/>
                </a:tc>
                <a:tc>
                  <a:txBody>
                    <a:bodyPr/>
                    <a:lstStyle/>
                    <a:p>
                      <a:endParaRPr lang="nl-NL" dirty="0"/>
                    </a:p>
                  </a:txBody>
                  <a:tcPr/>
                </a:tc>
                <a:tc>
                  <a:txBody>
                    <a:bodyPr/>
                    <a:lstStyle/>
                    <a:p>
                      <a:endParaRPr lang="nl-NL" dirty="0"/>
                    </a:p>
                  </a:txBody>
                  <a:tcPr/>
                </a:tc>
                <a:tc>
                  <a:txBody>
                    <a:bodyPr/>
                    <a:lstStyle/>
                    <a:p>
                      <a:endParaRPr lang="nl-NL" dirty="0"/>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3615097296"/>
                  </a:ext>
                </a:extLst>
              </a:tr>
              <a:tr h="1207660">
                <a:tc>
                  <a:txBody>
                    <a:bodyPr/>
                    <a:lstStyle/>
                    <a:p>
                      <a:r>
                        <a:rPr lang="nl-NL" dirty="0"/>
                        <a:t>Opstellen begroting</a:t>
                      </a:r>
                    </a:p>
                  </a:txBody>
                  <a:tcPr/>
                </a:tc>
                <a:tc>
                  <a:txBody>
                    <a:bodyPr/>
                    <a:lstStyle/>
                    <a:p>
                      <a:endParaRPr lang="nl-NL" dirty="0"/>
                    </a:p>
                  </a:txBody>
                  <a:tcPr/>
                </a:tc>
                <a:tc>
                  <a:txBody>
                    <a:bodyPr/>
                    <a:lstStyle/>
                    <a:p>
                      <a:endParaRPr lang="nl-NL" dirty="0"/>
                    </a:p>
                  </a:txBody>
                  <a:tcPr/>
                </a:tc>
                <a:tc>
                  <a:txBody>
                    <a:bodyPr/>
                    <a:lstStyle/>
                    <a:p>
                      <a:endParaRPr lang="nl-NL" dirty="0"/>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1301125685"/>
                  </a:ext>
                </a:extLst>
              </a:tr>
            </a:tbl>
          </a:graphicData>
        </a:graphic>
      </p:graphicFrame>
      <p:sp>
        <p:nvSpPr>
          <p:cNvPr id="10" name="Pijl: rechts 9">
            <a:extLst>
              <a:ext uri="{FF2B5EF4-FFF2-40B4-BE49-F238E27FC236}">
                <a16:creationId xmlns:a16="http://schemas.microsoft.com/office/drawing/2014/main" id="{6F006C3F-54C0-3C44-23A7-DDA6CD5BCFD6}"/>
              </a:ext>
            </a:extLst>
          </p:cNvPr>
          <p:cNvSpPr/>
          <p:nvPr/>
        </p:nvSpPr>
        <p:spPr>
          <a:xfrm>
            <a:off x="3065825" y="4370439"/>
            <a:ext cx="2557094" cy="3244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a:extLst>
              <a:ext uri="{FF2B5EF4-FFF2-40B4-BE49-F238E27FC236}">
                <a16:creationId xmlns:a16="http://schemas.microsoft.com/office/drawing/2014/main" id="{AA8075D1-A25F-7B37-E5E1-31093156DCCA}"/>
              </a:ext>
            </a:extLst>
          </p:cNvPr>
          <p:cNvSpPr txBox="1"/>
          <p:nvPr/>
        </p:nvSpPr>
        <p:spPr>
          <a:xfrm>
            <a:off x="-5" y="5280635"/>
            <a:ext cx="3243943" cy="1569660"/>
          </a:xfrm>
          <a:prstGeom prst="rect">
            <a:avLst/>
          </a:prstGeom>
          <a:noFill/>
        </p:spPr>
        <p:txBody>
          <a:bodyPr wrap="square" rtlCol="0">
            <a:spAutoFit/>
          </a:bodyPr>
          <a:lstStyle/>
          <a:p>
            <a:r>
              <a:rPr lang="nl-NL" sz="1600" b="1" dirty="0"/>
              <a:t>Tip: </a:t>
            </a:r>
            <a:endParaRPr lang="nl-NL" sz="1600" dirty="0"/>
          </a:p>
          <a:p>
            <a:r>
              <a:rPr lang="nl-NL" sz="1600" dirty="0"/>
              <a:t>- Noteer alle Projectactiviteiten in de strokenplanning</a:t>
            </a:r>
          </a:p>
          <a:p>
            <a:r>
              <a:rPr lang="nl-NL" sz="1600" dirty="0"/>
              <a:t>- Noteer alle hoofstukken en paragrafen in de strokenplanning</a:t>
            </a:r>
          </a:p>
          <a:p>
            <a:r>
              <a:rPr lang="nl-NL" sz="1600" dirty="0"/>
              <a:t>- Noteer alle opdrachten van school</a:t>
            </a:r>
          </a:p>
        </p:txBody>
      </p:sp>
    </p:spTree>
    <p:extLst>
      <p:ext uri="{BB962C8B-B14F-4D97-AF65-F5344CB8AC3E}">
        <p14:creationId xmlns:p14="http://schemas.microsoft.com/office/powerpoint/2010/main" val="111367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3F8328-EDC3-4A2F-8B6F-A59EB20F9595}"/>
              </a:ext>
            </a:extLst>
          </p:cNvPr>
          <p:cNvSpPr>
            <a:spLocks noGrp="1"/>
          </p:cNvSpPr>
          <p:nvPr>
            <p:ph type="title"/>
          </p:nvPr>
        </p:nvSpPr>
        <p:spPr/>
        <p:txBody>
          <a:bodyPr/>
          <a:lstStyle/>
          <a:p>
            <a:pPr algn="ctr"/>
            <a:r>
              <a:rPr lang="nl-NL" b="1" dirty="0"/>
              <a:t>3 Achtergronden – Plan van aanpak</a:t>
            </a:r>
            <a:endParaRPr lang="nl-NL" dirty="0"/>
          </a:p>
        </p:txBody>
      </p:sp>
      <p:sp>
        <p:nvSpPr>
          <p:cNvPr id="4" name="Tekstvak 3">
            <a:extLst>
              <a:ext uri="{FF2B5EF4-FFF2-40B4-BE49-F238E27FC236}">
                <a16:creationId xmlns:a16="http://schemas.microsoft.com/office/drawing/2014/main" id="{3ACE1A12-96A1-4E9A-801E-EFE6B12570C7}"/>
              </a:ext>
            </a:extLst>
          </p:cNvPr>
          <p:cNvSpPr txBox="1"/>
          <p:nvPr/>
        </p:nvSpPr>
        <p:spPr>
          <a:xfrm>
            <a:off x="584462" y="1536569"/>
            <a:ext cx="10769338" cy="3600986"/>
          </a:xfrm>
          <a:prstGeom prst="rect">
            <a:avLst/>
          </a:prstGeom>
          <a:noFill/>
        </p:spPr>
        <p:txBody>
          <a:bodyPr wrap="square" rtlCol="0">
            <a:spAutoFit/>
          </a:bodyPr>
          <a:lstStyle/>
          <a:p>
            <a:r>
              <a:rPr lang="nl-NL" sz="2400" dirty="0"/>
              <a:t>Wat houdt het begrip achtergronden bij een project in?</a:t>
            </a:r>
          </a:p>
          <a:p>
            <a:pPr marL="342900" indent="-342900">
              <a:buFont typeface="Wingdings" panose="05000000000000000000" pitchFamily="2" charset="2"/>
              <a:buChar char="à"/>
            </a:pPr>
            <a:r>
              <a:rPr lang="nl-NL" sz="2400" dirty="0">
                <a:sym typeface="Wingdings" panose="05000000000000000000" pitchFamily="2" charset="2"/>
              </a:rPr>
              <a:t>Formuleer voor jezelf in maximaal 1 minuut wat de achtergronden van een project kunnen zijn!</a:t>
            </a:r>
          </a:p>
          <a:p>
            <a:pPr marL="342900" indent="-342900">
              <a:buFont typeface="Wingdings" panose="05000000000000000000" pitchFamily="2" charset="2"/>
              <a:buChar char="à"/>
            </a:pPr>
            <a:endParaRPr lang="nl-NL" sz="2400" dirty="0">
              <a:sym typeface="Wingdings" panose="05000000000000000000" pitchFamily="2" charset="2"/>
            </a:endParaRPr>
          </a:p>
          <a:p>
            <a:r>
              <a:rPr lang="nl-NL" sz="2400" dirty="0">
                <a:sym typeface="Wingdings" panose="05000000000000000000" pitchFamily="2" charset="2"/>
              </a:rPr>
              <a:t>Achtergronden van een project zijn:</a:t>
            </a:r>
          </a:p>
          <a:p>
            <a:r>
              <a:rPr lang="nl-NL" sz="2400" dirty="0">
                <a:sym typeface="Wingdings" panose="05000000000000000000" pitchFamily="2" charset="2"/>
              </a:rPr>
              <a:t>Geeft een omschrijving van het </a:t>
            </a:r>
            <a:r>
              <a:rPr lang="nl-NL" sz="2400" b="1" dirty="0">
                <a:sym typeface="Wingdings" panose="05000000000000000000" pitchFamily="2" charset="2"/>
              </a:rPr>
              <a:t>project</a:t>
            </a:r>
            <a:r>
              <a:rPr lang="nl-NL" sz="2400" dirty="0">
                <a:sym typeface="Wingdings" panose="05000000000000000000" pitchFamily="2" charset="2"/>
              </a:rPr>
              <a:t>. Waarom doe je een project, hoe ben je aan het project gekomen, is dit een vervolg project op een project, zo ja welk project en beschrijf dit kort. Tevens geeft het aan wie die opdrachtgever is.</a:t>
            </a:r>
            <a:endParaRPr lang="nl-NL" sz="2400" dirty="0"/>
          </a:p>
          <a:p>
            <a:endParaRPr lang="nl-NL" dirty="0"/>
          </a:p>
          <a:p>
            <a:endParaRPr lang="nl-NL" dirty="0"/>
          </a:p>
        </p:txBody>
      </p:sp>
      <p:pic>
        <p:nvPicPr>
          <p:cNvPr id="1028" name="Picture 4" descr="Cartoon met blije opdrachtgever - Hans Mader">
            <a:extLst>
              <a:ext uri="{FF2B5EF4-FFF2-40B4-BE49-F238E27FC236}">
                <a16:creationId xmlns:a16="http://schemas.microsoft.com/office/drawing/2014/main" id="{97CE55F7-F33D-4972-B660-DE79D387DF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5750" y="4448175"/>
            <a:ext cx="4286250" cy="2409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798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1000"/>
                                        <p:tgtEl>
                                          <p:spTgt spid="4">
                                            <p:txEl>
                                              <p:pRg st="4" end="4"/>
                                            </p:txEl>
                                          </p:spTgt>
                                        </p:tgtEl>
                                      </p:cBhvr>
                                    </p:animEffect>
                                    <p:anim calcmode="lin" valueType="num">
                                      <p:cBhvr>
                                        <p:cTn id="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B5E11-6E13-420F-8F72-E134CAF86AF2}"/>
              </a:ext>
            </a:extLst>
          </p:cNvPr>
          <p:cNvSpPr>
            <a:spLocks noGrp="1"/>
          </p:cNvSpPr>
          <p:nvPr>
            <p:ph type="title"/>
          </p:nvPr>
        </p:nvSpPr>
        <p:spPr/>
        <p:txBody>
          <a:bodyPr/>
          <a:lstStyle/>
          <a:p>
            <a:pPr algn="ctr"/>
            <a:r>
              <a:rPr lang="nl-NL" b="1" dirty="0"/>
              <a:t>3 Achtergronden – Plan van aanpak</a:t>
            </a:r>
          </a:p>
        </p:txBody>
      </p:sp>
      <p:sp>
        <p:nvSpPr>
          <p:cNvPr id="6" name="Tekstvak 5">
            <a:extLst>
              <a:ext uri="{FF2B5EF4-FFF2-40B4-BE49-F238E27FC236}">
                <a16:creationId xmlns:a16="http://schemas.microsoft.com/office/drawing/2014/main" id="{B0E45A0E-5B08-4EE4-BD85-67CB22B87C88}"/>
              </a:ext>
            </a:extLst>
          </p:cNvPr>
          <p:cNvSpPr txBox="1"/>
          <p:nvPr/>
        </p:nvSpPr>
        <p:spPr>
          <a:xfrm>
            <a:off x="838200" y="1399592"/>
            <a:ext cx="10515600" cy="3416320"/>
          </a:xfrm>
          <a:prstGeom prst="rect">
            <a:avLst/>
          </a:prstGeom>
          <a:noFill/>
        </p:spPr>
        <p:txBody>
          <a:bodyPr wrap="square" rtlCol="0">
            <a:spAutoFit/>
          </a:bodyPr>
          <a:lstStyle/>
          <a:p>
            <a:r>
              <a:rPr lang="nl-NL" sz="2400" b="1" dirty="0"/>
              <a:t>Achtergronden</a:t>
            </a:r>
          </a:p>
          <a:p>
            <a:r>
              <a:rPr lang="nl-NL" sz="2400" dirty="0"/>
              <a:t>Er is omschreven in welke omgeving het project zich afspeelt. Hierin is </a:t>
            </a:r>
            <a:r>
              <a:rPr lang="nl-NL" sz="2400" b="1" dirty="0"/>
              <a:t>minimaal </a:t>
            </a:r>
            <a:r>
              <a:rPr lang="nl-NL" sz="2400" dirty="0"/>
              <a:t>omschreven:</a:t>
            </a:r>
          </a:p>
          <a:p>
            <a:endParaRPr lang="nl-NL" sz="2400" dirty="0"/>
          </a:p>
          <a:p>
            <a:pPr marL="285750" indent="-285750">
              <a:buFontTx/>
              <a:buChar char="-"/>
            </a:pPr>
            <a:r>
              <a:rPr lang="nl-NL" sz="2400" dirty="0"/>
              <a:t>De naam van het project</a:t>
            </a:r>
          </a:p>
          <a:p>
            <a:pPr marL="285750" indent="-285750">
              <a:buFontTx/>
              <a:buChar char="-"/>
            </a:pPr>
            <a:r>
              <a:rPr lang="nl-NL" sz="2400" dirty="0"/>
              <a:t>Opdrachtgever (wie betaalt het project en keurt het plan van aanpak goed)</a:t>
            </a:r>
          </a:p>
          <a:p>
            <a:pPr marL="285750" indent="-285750">
              <a:buFontTx/>
              <a:buChar char="-"/>
            </a:pPr>
            <a:r>
              <a:rPr lang="nl-NL" sz="2400" dirty="0"/>
              <a:t>Opdrachtnemer (wie verantwoordelijk is voor de uitvoering van het project)</a:t>
            </a:r>
          </a:p>
          <a:p>
            <a:pPr marL="285750" indent="-285750">
              <a:buFontTx/>
              <a:buChar char="-"/>
            </a:pPr>
            <a:r>
              <a:rPr lang="nl-NL" sz="2400" dirty="0"/>
              <a:t>Beschrijving van de organisatie waar het project zich afspeelt</a:t>
            </a:r>
          </a:p>
          <a:p>
            <a:pPr marL="285750" indent="-285750">
              <a:buFontTx/>
              <a:buChar char="-"/>
            </a:pPr>
            <a:r>
              <a:rPr lang="nl-NL" sz="2400" dirty="0"/>
              <a:t>Stakeholders (wie heeft er belang bij het project)</a:t>
            </a:r>
          </a:p>
        </p:txBody>
      </p:sp>
      <p:pic>
        <p:nvPicPr>
          <p:cNvPr id="4" name="Afbeelding 3">
            <a:extLst>
              <a:ext uri="{FF2B5EF4-FFF2-40B4-BE49-F238E27FC236}">
                <a16:creationId xmlns:a16="http://schemas.microsoft.com/office/drawing/2014/main" id="{72911A3C-327C-7178-888B-23476EFED30B}"/>
              </a:ext>
            </a:extLst>
          </p:cNvPr>
          <p:cNvPicPr>
            <a:picLocks noChangeAspect="1"/>
          </p:cNvPicPr>
          <p:nvPr/>
        </p:nvPicPr>
        <p:blipFill>
          <a:blip r:embed="rId2"/>
          <a:stretch>
            <a:fillRect/>
          </a:stretch>
        </p:blipFill>
        <p:spPr>
          <a:xfrm>
            <a:off x="5772565" y="4815913"/>
            <a:ext cx="6419436" cy="2042088"/>
          </a:xfrm>
          <a:prstGeom prst="rect">
            <a:avLst/>
          </a:prstGeom>
        </p:spPr>
      </p:pic>
    </p:spTree>
    <p:extLst>
      <p:ext uri="{BB962C8B-B14F-4D97-AF65-F5344CB8AC3E}">
        <p14:creationId xmlns:p14="http://schemas.microsoft.com/office/powerpoint/2010/main" val="841476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23A117-A6E5-4458-8BC1-6D9EEA5365B7}"/>
              </a:ext>
            </a:extLst>
          </p:cNvPr>
          <p:cNvSpPr>
            <a:spLocks noGrp="1"/>
          </p:cNvSpPr>
          <p:nvPr>
            <p:ph type="title"/>
          </p:nvPr>
        </p:nvSpPr>
        <p:spPr/>
        <p:txBody>
          <a:bodyPr/>
          <a:lstStyle/>
          <a:p>
            <a:pPr algn="ctr"/>
            <a:r>
              <a:rPr lang="nl-NL" b="1" dirty="0"/>
              <a:t>3 Achtergronden – Plan van Aanpak</a:t>
            </a:r>
          </a:p>
        </p:txBody>
      </p:sp>
      <p:sp>
        <p:nvSpPr>
          <p:cNvPr id="5" name="Tekstvak 4">
            <a:extLst>
              <a:ext uri="{FF2B5EF4-FFF2-40B4-BE49-F238E27FC236}">
                <a16:creationId xmlns:a16="http://schemas.microsoft.com/office/drawing/2014/main" id="{768E7283-BD3C-44DF-AD95-EA38CB757E02}"/>
              </a:ext>
            </a:extLst>
          </p:cNvPr>
          <p:cNvSpPr txBox="1"/>
          <p:nvPr/>
        </p:nvSpPr>
        <p:spPr>
          <a:xfrm>
            <a:off x="447757" y="1690688"/>
            <a:ext cx="6092890" cy="4431983"/>
          </a:xfrm>
          <a:prstGeom prst="rect">
            <a:avLst/>
          </a:prstGeom>
          <a:noFill/>
        </p:spPr>
        <p:txBody>
          <a:bodyPr wrap="square">
            <a:spAutoFit/>
          </a:bodyPr>
          <a:lstStyle/>
          <a:p>
            <a:pPr marL="285750" indent="-285750">
              <a:buFontTx/>
              <a:buChar char="-"/>
            </a:pPr>
            <a:r>
              <a:rPr lang="nl-NL" sz="2400" dirty="0"/>
              <a:t>Stakeholders (wie heeft er belang bij het project)</a:t>
            </a:r>
          </a:p>
          <a:p>
            <a:endParaRPr lang="nl-NL" sz="2400" dirty="0"/>
          </a:p>
          <a:p>
            <a:r>
              <a:rPr lang="nl-NL" sz="2400" dirty="0"/>
              <a:t>Maak een lijst met alles en iedereen die een </a:t>
            </a:r>
          </a:p>
          <a:p>
            <a:r>
              <a:rPr lang="nl-NL" sz="2400" dirty="0"/>
              <a:t>belang hebben bij de avond die jullie gaan</a:t>
            </a:r>
          </a:p>
          <a:p>
            <a:r>
              <a:rPr lang="nl-NL" sz="2400" dirty="0"/>
              <a:t>organiseren.</a:t>
            </a:r>
          </a:p>
          <a:p>
            <a:endParaRPr lang="nl-NL" sz="2400" dirty="0"/>
          </a:p>
          <a:p>
            <a:r>
              <a:rPr lang="nl-NL" sz="2400" dirty="0"/>
              <a:t>Zet achter alles en iedereen een uitleg met betrekking tot het verhalencafé, oftewel wat is hun motief. </a:t>
            </a:r>
          </a:p>
          <a:p>
            <a:endParaRPr lang="nl-NL" sz="2400" dirty="0"/>
          </a:p>
          <a:p>
            <a:endParaRPr lang="nl-NL" sz="1800" dirty="0"/>
          </a:p>
        </p:txBody>
      </p:sp>
      <p:graphicFrame>
        <p:nvGraphicFramePr>
          <p:cNvPr id="4" name="Tabel 5">
            <a:extLst>
              <a:ext uri="{FF2B5EF4-FFF2-40B4-BE49-F238E27FC236}">
                <a16:creationId xmlns:a16="http://schemas.microsoft.com/office/drawing/2014/main" id="{2D9ECB7E-48A5-AB72-96B1-FF9F4E82C54A}"/>
              </a:ext>
            </a:extLst>
          </p:cNvPr>
          <p:cNvGraphicFramePr>
            <a:graphicFrameLocks noGrp="1"/>
          </p:cNvGraphicFramePr>
          <p:nvPr>
            <p:extLst>
              <p:ext uri="{D42A27DB-BD31-4B8C-83A1-F6EECF244321}">
                <p14:modId xmlns:p14="http://schemas.microsoft.com/office/powerpoint/2010/main" val="2145838109"/>
              </p:ext>
            </p:extLst>
          </p:nvPr>
        </p:nvGraphicFramePr>
        <p:xfrm>
          <a:off x="6540647" y="1915420"/>
          <a:ext cx="4639408" cy="3388360"/>
        </p:xfrm>
        <a:graphic>
          <a:graphicData uri="http://schemas.openxmlformats.org/drawingml/2006/table">
            <a:tbl>
              <a:tblPr firstRow="1" bandRow="1">
                <a:tableStyleId>{5C22544A-7EE6-4342-B048-85BDC9FD1C3A}</a:tableStyleId>
              </a:tblPr>
              <a:tblGrid>
                <a:gridCol w="2319704">
                  <a:extLst>
                    <a:ext uri="{9D8B030D-6E8A-4147-A177-3AD203B41FA5}">
                      <a16:colId xmlns:a16="http://schemas.microsoft.com/office/drawing/2014/main" val="2297770536"/>
                    </a:ext>
                  </a:extLst>
                </a:gridCol>
                <a:gridCol w="2319704">
                  <a:extLst>
                    <a:ext uri="{9D8B030D-6E8A-4147-A177-3AD203B41FA5}">
                      <a16:colId xmlns:a16="http://schemas.microsoft.com/office/drawing/2014/main" val="2048740586"/>
                    </a:ext>
                  </a:extLst>
                </a:gridCol>
              </a:tblGrid>
              <a:tr h="370840">
                <a:tc>
                  <a:txBody>
                    <a:bodyPr/>
                    <a:lstStyle/>
                    <a:p>
                      <a:pPr algn="ctr"/>
                      <a:r>
                        <a:rPr lang="nl-NL" dirty="0"/>
                        <a:t>Belanghebbende verhalencafé</a:t>
                      </a:r>
                    </a:p>
                  </a:txBody>
                  <a:tcPr/>
                </a:tc>
                <a:tc>
                  <a:txBody>
                    <a:bodyPr/>
                    <a:lstStyle/>
                    <a:p>
                      <a:pPr algn="ctr"/>
                      <a:r>
                        <a:rPr lang="nl-NL" dirty="0"/>
                        <a:t>Motief</a:t>
                      </a:r>
                    </a:p>
                  </a:txBody>
                  <a:tcPr/>
                </a:tc>
                <a:extLst>
                  <a:ext uri="{0D108BD9-81ED-4DB2-BD59-A6C34878D82A}">
                    <a16:rowId xmlns:a16="http://schemas.microsoft.com/office/drawing/2014/main" val="872545469"/>
                  </a:ext>
                </a:extLst>
              </a:tr>
              <a:tr h="370840">
                <a:tc>
                  <a:txBody>
                    <a:bodyPr/>
                    <a:lstStyle/>
                    <a:p>
                      <a:pPr algn="ctr"/>
                      <a:r>
                        <a:rPr lang="nl-NL" dirty="0"/>
                        <a:t>Docenten</a:t>
                      </a:r>
                    </a:p>
                  </a:txBody>
                  <a:tcPr/>
                </a:tc>
                <a:tc>
                  <a:txBody>
                    <a:bodyPr/>
                    <a:lstStyle/>
                    <a:p>
                      <a:pPr marL="285750" indent="-285750" algn="ctr">
                        <a:buFontTx/>
                        <a:buChar char="-"/>
                      </a:pPr>
                      <a:r>
                        <a:rPr lang="nl-NL" dirty="0"/>
                        <a:t>Ouders informeren over de opleiding</a:t>
                      </a:r>
                    </a:p>
                    <a:p>
                      <a:pPr marL="285750" indent="-285750" algn="ctr">
                        <a:buFontTx/>
                        <a:buChar char="-"/>
                      </a:pPr>
                      <a:r>
                        <a:rPr lang="nl-NL" dirty="0"/>
                        <a:t>Aan de ouders laten zien dat het goed gaat met studenten</a:t>
                      </a:r>
                    </a:p>
                  </a:txBody>
                  <a:tcPr/>
                </a:tc>
                <a:extLst>
                  <a:ext uri="{0D108BD9-81ED-4DB2-BD59-A6C34878D82A}">
                    <a16:rowId xmlns:a16="http://schemas.microsoft.com/office/drawing/2014/main" val="3948268956"/>
                  </a:ext>
                </a:extLst>
              </a:tr>
              <a:tr h="370840">
                <a:tc>
                  <a:txBody>
                    <a:bodyPr/>
                    <a:lstStyle/>
                    <a:p>
                      <a:pPr algn="ctr"/>
                      <a:r>
                        <a:rPr lang="nl-NL" dirty="0"/>
                        <a:t>Yvonne Coolen</a:t>
                      </a:r>
                    </a:p>
                  </a:txBody>
                  <a:tcPr/>
                </a:tc>
                <a:tc>
                  <a:txBody>
                    <a:bodyPr/>
                    <a:lstStyle/>
                    <a:p>
                      <a:pPr marL="285750" indent="-285750" algn="ctr">
                        <a:buFontTx/>
                        <a:buChar char="-"/>
                      </a:pPr>
                      <a:r>
                        <a:rPr lang="nl-NL" dirty="0"/>
                        <a:t>Goede PR voor de opleiding</a:t>
                      </a:r>
                    </a:p>
                  </a:txBody>
                  <a:tcPr/>
                </a:tc>
                <a:extLst>
                  <a:ext uri="{0D108BD9-81ED-4DB2-BD59-A6C34878D82A}">
                    <a16:rowId xmlns:a16="http://schemas.microsoft.com/office/drawing/2014/main" val="1118273011"/>
                  </a:ext>
                </a:extLst>
              </a:tr>
              <a:tr h="370840">
                <a:tc>
                  <a:txBody>
                    <a:bodyPr/>
                    <a:lstStyle/>
                    <a:p>
                      <a:pPr algn="ctr"/>
                      <a:r>
                        <a:rPr lang="nl-NL" dirty="0"/>
                        <a:t>Etc.</a:t>
                      </a:r>
                    </a:p>
                  </a:txBody>
                  <a:tcPr/>
                </a:tc>
                <a:tc>
                  <a:txBody>
                    <a:bodyPr/>
                    <a:lstStyle/>
                    <a:p>
                      <a:pPr marL="285750" indent="-285750" algn="ctr">
                        <a:buFontTx/>
                        <a:buChar char="-"/>
                      </a:pPr>
                      <a:endParaRPr lang="nl-NL" dirty="0"/>
                    </a:p>
                  </a:txBody>
                  <a:tcPr/>
                </a:tc>
                <a:extLst>
                  <a:ext uri="{0D108BD9-81ED-4DB2-BD59-A6C34878D82A}">
                    <a16:rowId xmlns:a16="http://schemas.microsoft.com/office/drawing/2014/main" val="2083623831"/>
                  </a:ext>
                </a:extLst>
              </a:tr>
            </a:tbl>
          </a:graphicData>
        </a:graphic>
      </p:graphicFrame>
    </p:spTree>
    <p:extLst>
      <p:ext uri="{BB962C8B-B14F-4D97-AF65-F5344CB8AC3E}">
        <p14:creationId xmlns:p14="http://schemas.microsoft.com/office/powerpoint/2010/main" val="133873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651342-EB2A-41DF-9658-7CE7D76FB1FA}"/>
              </a:ext>
            </a:extLst>
          </p:cNvPr>
          <p:cNvSpPr>
            <a:spLocks noGrp="1"/>
          </p:cNvSpPr>
          <p:nvPr>
            <p:ph type="title"/>
          </p:nvPr>
        </p:nvSpPr>
        <p:spPr/>
        <p:txBody>
          <a:bodyPr/>
          <a:lstStyle/>
          <a:p>
            <a:r>
              <a:rPr lang="nl-NL" dirty="0"/>
              <a:t>3 Achtergronden – Plan van Aanpak</a:t>
            </a:r>
          </a:p>
        </p:txBody>
      </p:sp>
      <p:sp>
        <p:nvSpPr>
          <p:cNvPr id="3" name="AutoShape 2" descr="House of Control">
            <a:extLst>
              <a:ext uri="{FF2B5EF4-FFF2-40B4-BE49-F238E27FC236}">
                <a16:creationId xmlns:a16="http://schemas.microsoft.com/office/drawing/2014/main" id="{8D914CCA-DD10-4A17-9BB0-BA9FB5ED3E4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2064" name="Picture 16" descr="Stakeholdersanalyse – projectmanagementsite">
            <a:extLst>
              <a:ext uri="{FF2B5EF4-FFF2-40B4-BE49-F238E27FC236}">
                <a16:creationId xmlns:a16="http://schemas.microsoft.com/office/drawing/2014/main" id="{EACC3469-2460-4A27-995F-0F9F6E146F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4965" y="1690688"/>
            <a:ext cx="6417035" cy="5095881"/>
          </a:xfrm>
          <a:prstGeom prst="rect">
            <a:avLst/>
          </a:prstGeom>
          <a:noFill/>
          <a:extLst>
            <a:ext uri="{909E8E84-426E-40DD-AFC4-6F175D3DCCD1}">
              <a14:hiddenFill xmlns:a14="http://schemas.microsoft.com/office/drawing/2010/main">
                <a:solidFill>
                  <a:srgbClr val="FFFFFF"/>
                </a:solidFill>
              </a14:hiddenFill>
            </a:ext>
          </a:extLst>
        </p:spPr>
      </p:pic>
      <p:sp>
        <p:nvSpPr>
          <p:cNvPr id="13" name="Tekstvak 12">
            <a:extLst>
              <a:ext uri="{FF2B5EF4-FFF2-40B4-BE49-F238E27FC236}">
                <a16:creationId xmlns:a16="http://schemas.microsoft.com/office/drawing/2014/main" id="{D5AE9AEB-5165-495C-8E9F-39BD18469371}"/>
              </a:ext>
            </a:extLst>
          </p:cNvPr>
          <p:cNvSpPr txBox="1"/>
          <p:nvPr/>
        </p:nvSpPr>
        <p:spPr>
          <a:xfrm>
            <a:off x="593104" y="2122438"/>
            <a:ext cx="6094428" cy="2308324"/>
          </a:xfrm>
          <a:prstGeom prst="rect">
            <a:avLst/>
          </a:prstGeom>
          <a:noFill/>
        </p:spPr>
        <p:txBody>
          <a:bodyPr wrap="square">
            <a:spAutoFit/>
          </a:bodyPr>
          <a:lstStyle/>
          <a:p>
            <a:pPr marL="285750" indent="-285750">
              <a:buFontTx/>
              <a:buChar char="-"/>
            </a:pPr>
            <a:r>
              <a:rPr lang="nl-NL" sz="2400" dirty="0"/>
              <a:t>Stakeholders (wie heeft er belang bij het project)</a:t>
            </a:r>
          </a:p>
          <a:p>
            <a:endParaRPr lang="nl-NL" sz="2400" dirty="0"/>
          </a:p>
          <a:p>
            <a:r>
              <a:rPr lang="nl-NL" sz="2400" dirty="0"/>
              <a:t>Categoriseer de stakeholders, zo weet je </a:t>
            </a:r>
          </a:p>
          <a:p>
            <a:r>
              <a:rPr lang="nl-NL" sz="2400" dirty="0"/>
              <a:t>als projectleiding wat je acties zijn per</a:t>
            </a:r>
          </a:p>
          <a:p>
            <a:r>
              <a:rPr lang="nl-NL" sz="2400" dirty="0"/>
              <a:t>stakeholder. </a:t>
            </a:r>
          </a:p>
        </p:txBody>
      </p:sp>
      <p:sp>
        <p:nvSpPr>
          <p:cNvPr id="10" name="Tekstvak 9">
            <a:extLst>
              <a:ext uri="{FF2B5EF4-FFF2-40B4-BE49-F238E27FC236}">
                <a16:creationId xmlns:a16="http://schemas.microsoft.com/office/drawing/2014/main" id="{2FCE0322-7DB5-4D33-9895-3E9A8CE454B7}"/>
              </a:ext>
            </a:extLst>
          </p:cNvPr>
          <p:cNvSpPr txBox="1"/>
          <p:nvPr/>
        </p:nvSpPr>
        <p:spPr>
          <a:xfrm>
            <a:off x="241431" y="5482183"/>
            <a:ext cx="5533534" cy="923330"/>
          </a:xfrm>
          <a:prstGeom prst="rect">
            <a:avLst/>
          </a:prstGeom>
          <a:noFill/>
        </p:spPr>
        <p:txBody>
          <a:bodyPr wrap="square" rtlCol="0">
            <a:spAutoFit/>
          </a:bodyPr>
          <a:lstStyle/>
          <a:p>
            <a:r>
              <a:rPr lang="nl-NL" i="1" dirty="0"/>
              <a:t>Voor meer info: </a:t>
            </a:r>
            <a:r>
              <a:rPr lang="nl-NL" dirty="0"/>
              <a:t>https://projectmanagementsite.nl/stakeholdersanalyse/#.YfvSGbrMJPY</a:t>
            </a:r>
          </a:p>
        </p:txBody>
      </p:sp>
    </p:spTree>
    <p:extLst>
      <p:ext uri="{BB962C8B-B14F-4D97-AF65-F5344CB8AC3E}">
        <p14:creationId xmlns:p14="http://schemas.microsoft.com/office/powerpoint/2010/main" val="23950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80CAE7-2A40-4BCC-9087-24BBDF3DA468}"/>
              </a:ext>
            </a:extLst>
          </p:cNvPr>
          <p:cNvSpPr>
            <a:spLocks noGrp="1"/>
          </p:cNvSpPr>
          <p:nvPr>
            <p:ph type="title"/>
          </p:nvPr>
        </p:nvSpPr>
        <p:spPr/>
        <p:txBody>
          <a:bodyPr/>
          <a:lstStyle/>
          <a:p>
            <a:pPr algn="ctr"/>
            <a:r>
              <a:rPr lang="nl-NL" b="1" dirty="0"/>
              <a:t>3 Achtergronden – Plan van aanpak</a:t>
            </a:r>
            <a:endParaRPr lang="nl-NL" dirty="0"/>
          </a:p>
        </p:txBody>
      </p:sp>
      <p:sp>
        <p:nvSpPr>
          <p:cNvPr id="4" name="Tekstvak 3">
            <a:extLst>
              <a:ext uri="{FF2B5EF4-FFF2-40B4-BE49-F238E27FC236}">
                <a16:creationId xmlns:a16="http://schemas.microsoft.com/office/drawing/2014/main" id="{2149B6F6-D253-4D2C-8245-1F3DC22F0EF1}"/>
              </a:ext>
            </a:extLst>
          </p:cNvPr>
          <p:cNvSpPr txBox="1"/>
          <p:nvPr/>
        </p:nvSpPr>
        <p:spPr>
          <a:xfrm>
            <a:off x="669303" y="1376313"/>
            <a:ext cx="10684497" cy="4431983"/>
          </a:xfrm>
          <a:prstGeom prst="rect">
            <a:avLst/>
          </a:prstGeom>
          <a:noFill/>
        </p:spPr>
        <p:txBody>
          <a:bodyPr wrap="square" rtlCol="0">
            <a:spAutoFit/>
          </a:bodyPr>
          <a:lstStyle/>
          <a:p>
            <a:r>
              <a:rPr lang="nl-NL" sz="2400" dirty="0"/>
              <a:t>Rechts onderin zien jullie jullie de beoordelingscriteria die van toepassing zijn op de criteria Achtergronden.</a:t>
            </a:r>
          </a:p>
          <a:p>
            <a:endParaRPr lang="nl-NL" sz="2400" dirty="0"/>
          </a:p>
          <a:p>
            <a:r>
              <a:rPr lang="nl-NL" sz="2400" dirty="0"/>
              <a:t>Probeer te bedenken bij de volgende criteria hoe het verslagmatig versterkt kan worden (5 minuten)!</a:t>
            </a:r>
          </a:p>
          <a:p>
            <a:pPr marL="285750" indent="-285750">
              <a:buFontTx/>
              <a:buChar char="-"/>
            </a:pPr>
            <a:r>
              <a:rPr lang="nl-NL" sz="2400" dirty="0"/>
              <a:t>Opdrachtgever (wie betaalt het project en keurt het plan van aanpak goed)</a:t>
            </a:r>
          </a:p>
          <a:p>
            <a:pPr marL="285750" indent="-285750">
              <a:buFontTx/>
              <a:buChar char="-"/>
            </a:pPr>
            <a:r>
              <a:rPr lang="nl-NL" sz="2400" dirty="0"/>
              <a:t>Opdrachtnemer (wie verantwoordelijk is voor de uitvoering van het project)</a:t>
            </a:r>
          </a:p>
          <a:p>
            <a:pPr marL="285750" indent="-285750">
              <a:buFontTx/>
              <a:buChar char="-"/>
            </a:pPr>
            <a:r>
              <a:rPr lang="nl-NL" sz="2400" dirty="0"/>
              <a:t>Beschrijving van de organisatie waar het project zich afspeelt</a:t>
            </a:r>
          </a:p>
          <a:p>
            <a:pPr marL="285750" indent="-285750">
              <a:buFontTx/>
              <a:buChar char="-"/>
            </a:pPr>
            <a:r>
              <a:rPr lang="nl-NL" sz="2400" dirty="0"/>
              <a:t>Stakeholders (wie heeft er belang bij het project)</a:t>
            </a:r>
          </a:p>
          <a:p>
            <a:endParaRPr lang="nl-NL" sz="2400" dirty="0"/>
          </a:p>
          <a:p>
            <a:endParaRPr lang="nl-NL" sz="2400" dirty="0"/>
          </a:p>
          <a:p>
            <a:endParaRPr lang="nl-NL" dirty="0"/>
          </a:p>
        </p:txBody>
      </p:sp>
      <p:pic>
        <p:nvPicPr>
          <p:cNvPr id="6" name="Afbeelding 5">
            <a:extLst>
              <a:ext uri="{FF2B5EF4-FFF2-40B4-BE49-F238E27FC236}">
                <a16:creationId xmlns:a16="http://schemas.microsoft.com/office/drawing/2014/main" id="{3057353A-4F4F-DE20-215D-B95BA1BDA3D8}"/>
              </a:ext>
            </a:extLst>
          </p:cNvPr>
          <p:cNvPicPr>
            <a:picLocks noChangeAspect="1"/>
          </p:cNvPicPr>
          <p:nvPr/>
        </p:nvPicPr>
        <p:blipFill>
          <a:blip r:embed="rId2"/>
          <a:stretch>
            <a:fillRect/>
          </a:stretch>
        </p:blipFill>
        <p:spPr>
          <a:xfrm>
            <a:off x="5486401" y="4724881"/>
            <a:ext cx="6705600" cy="2133120"/>
          </a:xfrm>
          <a:prstGeom prst="rect">
            <a:avLst/>
          </a:prstGeom>
        </p:spPr>
      </p:pic>
    </p:spTree>
    <p:extLst>
      <p:ext uri="{BB962C8B-B14F-4D97-AF65-F5344CB8AC3E}">
        <p14:creationId xmlns:p14="http://schemas.microsoft.com/office/powerpoint/2010/main" val="249277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AEB863-1EF2-0383-E1CC-9480E54016A2}"/>
              </a:ext>
            </a:extLst>
          </p:cNvPr>
          <p:cNvSpPr>
            <a:spLocks noGrp="1"/>
          </p:cNvSpPr>
          <p:nvPr>
            <p:ph type="title"/>
          </p:nvPr>
        </p:nvSpPr>
        <p:spPr>
          <a:xfrm>
            <a:off x="858715" y="0"/>
            <a:ext cx="10515600" cy="817685"/>
          </a:xfrm>
        </p:spPr>
        <p:txBody>
          <a:bodyPr/>
          <a:lstStyle/>
          <a:p>
            <a:pPr algn="ctr"/>
            <a:r>
              <a:rPr lang="nl-NL" b="1" dirty="0"/>
              <a:t>Regels gedurende de lessen van mij!</a:t>
            </a:r>
          </a:p>
        </p:txBody>
      </p:sp>
      <p:sp>
        <p:nvSpPr>
          <p:cNvPr id="3" name="Tekstvak 2">
            <a:extLst>
              <a:ext uri="{FF2B5EF4-FFF2-40B4-BE49-F238E27FC236}">
                <a16:creationId xmlns:a16="http://schemas.microsoft.com/office/drawing/2014/main" id="{08219108-FEF3-E960-5A19-3E0C2172A44A}"/>
              </a:ext>
            </a:extLst>
          </p:cNvPr>
          <p:cNvSpPr txBox="1"/>
          <p:nvPr/>
        </p:nvSpPr>
        <p:spPr>
          <a:xfrm>
            <a:off x="817685" y="1457393"/>
            <a:ext cx="10559561" cy="2585323"/>
          </a:xfrm>
          <a:prstGeom prst="rect">
            <a:avLst/>
          </a:prstGeom>
          <a:noFill/>
        </p:spPr>
        <p:txBody>
          <a:bodyPr wrap="square" rtlCol="0">
            <a:spAutoFit/>
          </a:bodyPr>
          <a:lstStyle/>
          <a:p>
            <a:r>
              <a:rPr lang="nl-NL" b="1" dirty="0"/>
              <a:t>Wat algemene zaken gedurende de IBS lessen op vrijdag:</a:t>
            </a:r>
          </a:p>
          <a:p>
            <a:pPr marL="285750" indent="-285750">
              <a:buFont typeface="Arial" panose="020B0604020202020204" pitchFamily="34" charset="0"/>
              <a:buChar char="•"/>
            </a:pPr>
            <a:r>
              <a:rPr lang="nl-NL" dirty="0"/>
              <a:t>Ben je te laat, laat het mij even weten via Teams. </a:t>
            </a:r>
          </a:p>
          <a:p>
            <a:pPr marL="285750" indent="-285750">
              <a:buFont typeface="Arial" panose="020B0604020202020204" pitchFamily="34" charset="0"/>
              <a:buChar char="•"/>
            </a:pPr>
            <a:r>
              <a:rPr lang="nl-NL" dirty="0"/>
              <a:t>Alleen drinken vanuit een fles die dicht kan in het lokaal, </a:t>
            </a:r>
            <a:r>
              <a:rPr lang="nl-NL" b="1" dirty="0"/>
              <a:t>niet </a:t>
            </a:r>
            <a:r>
              <a:rPr lang="nl-NL" dirty="0"/>
              <a:t>eten in het lokaal.</a:t>
            </a:r>
          </a:p>
          <a:p>
            <a:pPr marL="285750" indent="-285750">
              <a:buFont typeface="Arial" panose="020B0604020202020204" pitchFamily="34" charset="0"/>
              <a:buChar char="•"/>
            </a:pPr>
            <a:r>
              <a:rPr lang="nl-NL" dirty="0"/>
              <a:t>Maximaal een uitleg van 15 tot 20 minuten per lesuur, tijdens de uitleg telefoons weg!</a:t>
            </a:r>
          </a:p>
          <a:p>
            <a:pPr marL="285750" indent="-285750">
              <a:buFont typeface="Arial" panose="020B0604020202020204" pitchFamily="34" charset="0"/>
              <a:buChar char="•"/>
            </a:pPr>
            <a:r>
              <a:rPr lang="nl-NL" dirty="0"/>
              <a:t>Geen meneer alsjeblieft…</a:t>
            </a:r>
          </a:p>
          <a:p>
            <a:pPr marL="285750" indent="-285750">
              <a:buFont typeface="Arial" panose="020B0604020202020204" pitchFamily="34" charset="0"/>
              <a:buChar char="•"/>
            </a:pPr>
            <a:r>
              <a:rPr lang="nl-NL" dirty="0"/>
              <a:t>Je hoeft niet te vragen of je naar het toilet mag, alleen tijdens uitlegmomenten niet.</a:t>
            </a:r>
          </a:p>
          <a:p>
            <a:pPr marL="285750" indent="-285750">
              <a:buFont typeface="Arial" panose="020B0604020202020204" pitchFamily="34" charset="0"/>
              <a:buChar char="•"/>
            </a:pPr>
            <a:r>
              <a:rPr lang="nl-NL" dirty="0"/>
              <a:t>Tijdens de IBS lessen is er een competitie, aan het einde van de periode is er een winnaar!</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pic>
        <p:nvPicPr>
          <p:cNvPr id="5" name="Afbeelding 4">
            <a:extLst>
              <a:ext uri="{FF2B5EF4-FFF2-40B4-BE49-F238E27FC236}">
                <a16:creationId xmlns:a16="http://schemas.microsoft.com/office/drawing/2014/main" id="{06A2F351-45DF-9D0C-978C-13A244A9FADB}"/>
              </a:ext>
            </a:extLst>
          </p:cNvPr>
          <p:cNvPicPr>
            <a:picLocks noChangeAspect="1"/>
          </p:cNvPicPr>
          <p:nvPr/>
        </p:nvPicPr>
        <p:blipFill>
          <a:blip r:embed="rId2"/>
          <a:stretch>
            <a:fillRect/>
          </a:stretch>
        </p:blipFill>
        <p:spPr>
          <a:xfrm>
            <a:off x="0" y="3763108"/>
            <a:ext cx="3094892" cy="3094892"/>
          </a:xfrm>
          <a:prstGeom prst="rect">
            <a:avLst/>
          </a:prstGeom>
        </p:spPr>
      </p:pic>
    </p:spTree>
    <p:extLst>
      <p:ext uri="{BB962C8B-B14F-4D97-AF65-F5344CB8AC3E}">
        <p14:creationId xmlns:p14="http://schemas.microsoft.com/office/powerpoint/2010/main" val="1904172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18AE5C-143C-4AA8-85D2-5C3A37868C56}"/>
              </a:ext>
            </a:extLst>
          </p:cNvPr>
          <p:cNvSpPr>
            <a:spLocks noGrp="1"/>
          </p:cNvSpPr>
          <p:nvPr>
            <p:ph type="title"/>
          </p:nvPr>
        </p:nvSpPr>
        <p:spPr/>
        <p:txBody>
          <a:bodyPr/>
          <a:lstStyle/>
          <a:p>
            <a:r>
              <a:rPr lang="nl-NL" b="1" dirty="0"/>
              <a:t>Opdracht</a:t>
            </a:r>
          </a:p>
        </p:txBody>
      </p:sp>
      <p:sp>
        <p:nvSpPr>
          <p:cNvPr id="3" name="Tekstvak 2">
            <a:extLst>
              <a:ext uri="{FF2B5EF4-FFF2-40B4-BE49-F238E27FC236}">
                <a16:creationId xmlns:a16="http://schemas.microsoft.com/office/drawing/2014/main" id="{E1CA228B-A574-461C-AF78-0FF72E896544}"/>
              </a:ext>
            </a:extLst>
          </p:cNvPr>
          <p:cNvSpPr txBox="1"/>
          <p:nvPr/>
        </p:nvSpPr>
        <p:spPr>
          <a:xfrm>
            <a:off x="690465" y="1548882"/>
            <a:ext cx="10663335" cy="3530710"/>
          </a:xfrm>
          <a:prstGeom prst="rect">
            <a:avLst/>
          </a:prstGeom>
          <a:noFill/>
        </p:spPr>
        <p:txBody>
          <a:bodyPr wrap="square" rtlCol="0">
            <a:spAutoFit/>
          </a:bodyPr>
          <a:lstStyle/>
          <a:p>
            <a:pPr marL="457200" indent="-457200">
              <a:lnSpc>
                <a:spcPct val="107000"/>
              </a:lnSpc>
              <a:spcAft>
                <a:spcPts val="0"/>
              </a:spcAft>
              <a:buFont typeface="+mj-lt"/>
              <a:buAutoNum type="arabicPeriod"/>
            </a:pPr>
            <a:r>
              <a:rPr lang="nl-NL" sz="2400" dirty="0">
                <a:latin typeface="Arial" panose="020B0604020202020204" pitchFamily="34" charset="0"/>
                <a:ea typeface="Calibri" panose="020F0502020204030204" pitchFamily="34" charset="0"/>
                <a:cs typeface="Times New Roman" panose="02020603050405020304" pitchFamily="18" charset="0"/>
              </a:rPr>
              <a:t>Op Wikiwijs van ‘Mijn leefomgeving’ vinden jullie onder het thema ‘projectmanagement’ het bestand format ‘plan van aanpak’. Download dit bestand.</a:t>
            </a:r>
          </a:p>
          <a:p>
            <a:pPr marL="457200" indent="-457200">
              <a:lnSpc>
                <a:spcPct val="107000"/>
              </a:lnSpc>
              <a:spcAft>
                <a:spcPts val="0"/>
              </a:spcAft>
              <a:buFont typeface="+mj-lt"/>
              <a:buAutoNum type="arabicPeriod"/>
            </a:pPr>
            <a:r>
              <a:rPr lang="nl-NL" sz="2400" dirty="0">
                <a:latin typeface="Arial" panose="020B0604020202020204" pitchFamily="34" charset="0"/>
                <a:ea typeface="Calibri" panose="020F0502020204030204" pitchFamily="34" charset="0"/>
                <a:cs typeface="Times New Roman" panose="02020603050405020304" pitchFamily="18" charset="0"/>
              </a:rPr>
              <a:t>Upload dit bestand vervolgens in jullie eigen groepskanaal op Teams.</a:t>
            </a:r>
          </a:p>
          <a:p>
            <a:pPr marL="457200" indent="-457200">
              <a:lnSpc>
                <a:spcPct val="107000"/>
              </a:lnSpc>
              <a:spcAft>
                <a:spcPts val="0"/>
              </a:spcAft>
              <a:buFont typeface="+mj-lt"/>
              <a:buAutoNum type="arabicPeriod"/>
            </a:pPr>
            <a:r>
              <a:rPr lang="nl-NL" sz="2400" dirty="0">
                <a:latin typeface="Arial" panose="020B0604020202020204" pitchFamily="34" charset="0"/>
                <a:ea typeface="Calibri" panose="020F0502020204030204" pitchFamily="34" charset="0"/>
                <a:cs typeface="Times New Roman" panose="02020603050405020304" pitchFamily="18" charset="0"/>
              </a:rPr>
              <a:t>Zorg ervoor (tip van het huis) dat jullie niet in Teams gezamenlijk werken, werk met z’n allen in één Word-bestand!</a:t>
            </a:r>
          </a:p>
          <a:p>
            <a:pPr marL="457200" indent="-457200">
              <a:lnSpc>
                <a:spcPct val="107000"/>
              </a:lnSpc>
              <a:spcAft>
                <a:spcPts val="0"/>
              </a:spcAft>
              <a:buFont typeface="+mj-lt"/>
              <a:buAutoNum type="arabicPeriod"/>
            </a:pPr>
            <a:r>
              <a:rPr lang="nl-NL" sz="2400" dirty="0">
                <a:latin typeface="Arial" panose="020B0604020202020204" pitchFamily="34" charset="0"/>
                <a:ea typeface="Calibri" panose="020F0502020204030204" pitchFamily="34" charset="0"/>
                <a:cs typeface="Times New Roman" panose="02020603050405020304" pitchFamily="18" charset="0"/>
              </a:rPr>
              <a:t>Ga aan de slag met de </a:t>
            </a:r>
            <a:r>
              <a:rPr lang="nl-NL" sz="2400" b="1" dirty="0">
                <a:latin typeface="Arial" panose="020B0604020202020204" pitchFamily="34" charset="0"/>
                <a:ea typeface="Calibri" panose="020F0502020204030204" pitchFamily="34" charset="0"/>
                <a:cs typeface="Times New Roman" panose="02020603050405020304" pitchFamily="18" charset="0"/>
              </a:rPr>
              <a:t>titelpagina, voorwoord </a:t>
            </a:r>
          </a:p>
          <a:p>
            <a:pPr marL="457200" indent="-457200">
              <a:lnSpc>
                <a:spcPct val="107000"/>
              </a:lnSpc>
              <a:spcAft>
                <a:spcPts val="0"/>
              </a:spcAft>
              <a:buFont typeface="+mj-lt"/>
              <a:buAutoNum type="arabicPeriod"/>
            </a:pPr>
            <a:r>
              <a:rPr lang="nl-NL" sz="2400" dirty="0">
                <a:latin typeface="Arial" panose="020B0604020202020204" pitchFamily="34" charset="0"/>
                <a:ea typeface="Calibri" panose="020F0502020204030204" pitchFamily="34" charset="0"/>
                <a:cs typeface="Times New Roman" panose="02020603050405020304" pitchFamily="18" charset="0"/>
              </a:rPr>
              <a:t>Ga aan de slag met hoofdstuk 1, 2 en 3 van het Plan van Aanpak.</a:t>
            </a:r>
          </a:p>
          <a:p>
            <a:endParaRPr lang="nl-NL" dirty="0"/>
          </a:p>
        </p:txBody>
      </p:sp>
    </p:spTree>
    <p:extLst>
      <p:ext uri="{BB962C8B-B14F-4D97-AF65-F5344CB8AC3E}">
        <p14:creationId xmlns:p14="http://schemas.microsoft.com/office/powerpoint/2010/main" val="375108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F7EF19-CF65-1308-2D00-EED19DFACA74}"/>
              </a:ext>
            </a:extLst>
          </p:cNvPr>
          <p:cNvSpPr>
            <a:spLocks noGrp="1"/>
          </p:cNvSpPr>
          <p:nvPr>
            <p:ph type="title"/>
          </p:nvPr>
        </p:nvSpPr>
        <p:spPr>
          <a:xfrm>
            <a:off x="838200" y="0"/>
            <a:ext cx="10515600" cy="1325563"/>
          </a:xfrm>
        </p:spPr>
        <p:txBody>
          <a:bodyPr/>
          <a:lstStyle/>
          <a:p>
            <a:pPr algn="ctr"/>
            <a:r>
              <a:rPr lang="nl-NL" b="1" dirty="0"/>
              <a:t>Opdracht maken Persona</a:t>
            </a:r>
          </a:p>
        </p:txBody>
      </p:sp>
      <p:sp>
        <p:nvSpPr>
          <p:cNvPr id="3" name="Tekstvak 2">
            <a:extLst>
              <a:ext uri="{FF2B5EF4-FFF2-40B4-BE49-F238E27FC236}">
                <a16:creationId xmlns:a16="http://schemas.microsoft.com/office/drawing/2014/main" id="{D94DB83E-6285-237E-D717-405C3B3E6828}"/>
              </a:ext>
            </a:extLst>
          </p:cNvPr>
          <p:cNvSpPr txBox="1"/>
          <p:nvPr/>
        </p:nvSpPr>
        <p:spPr>
          <a:xfrm>
            <a:off x="844062" y="1503485"/>
            <a:ext cx="10524392" cy="5632311"/>
          </a:xfrm>
          <a:prstGeom prst="rect">
            <a:avLst/>
          </a:prstGeom>
          <a:noFill/>
        </p:spPr>
        <p:txBody>
          <a:bodyPr wrap="square" rtlCol="0">
            <a:spAutoFit/>
          </a:bodyPr>
          <a:lstStyle/>
          <a:p>
            <a:r>
              <a:rPr lang="nl-NL" b="1" dirty="0"/>
              <a:t>Allereerst, wie weet wat een persona is?</a:t>
            </a:r>
          </a:p>
          <a:p>
            <a:pPr marL="285750" indent="-285750">
              <a:buFont typeface="Wingdings" panose="05000000000000000000" pitchFamily="2" charset="2"/>
              <a:buChar char="à"/>
            </a:pPr>
            <a:r>
              <a:rPr lang="nl-NL" dirty="0">
                <a:sym typeface="Wingdings" panose="05000000000000000000" pitchFamily="2" charset="2"/>
              </a:rPr>
              <a:t>Een persona is een zeer gedetailleerde omschrijving van een gebruiker van jouw product of dienst. Je maakt een </a:t>
            </a:r>
            <a:r>
              <a:rPr lang="nl-NL" b="1" dirty="0">
                <a:sym typeface="Wingdings" panose="05000000000000000000" pitchFamily="2" charset="2"/>
              </a:rPr>
              <a:t>Persona </a:t>
            </a:r>
            <a:r>
              <a:rPr lang="nl-NL" dirty="0">
                <a:sym typeface="Wingdings" panose="05000000000000000000" pitchFamily="2" charset="2"/>
              </a:rPr>
              <a:t>om je doelgroep een gezicht te geven waardoor het makkelijker is om je in je doelgroep te verplaatsen. Een </a:t>
            </a:r>
            <a:r>
              <a:rPr lang="nl-NL" b="1" dirty="0">
                <a:sym typeface="Wingdings" panose="05000000000000000000" pitchFamily="2" charset="2"/>
              </a:rPr>
              <a:t>Persona </a:t>
            </a:r>
            <a:r>
              <a:rPr lang="nl-NL" dirty="0">
                <a:sym typeface="Wingdings" panose="05000000000000000000" pitchFamily="2" charset="2"/>
              </a:rPr>
              <a:t>gebruik je bij een doelgroep analyse.</a:t>
            </a:r>
          </a:p>
          <a:p>
            <a:endParaRPr lang="nl-NL" dirty="0">
              <a:sym typeface="Wingdings" panose="05000000000000000000" pitchFamily="2" charset="2"/>
            </a:endParaRPr>
          </a:p>
          <a:p>
            <a:pPr marL="285750" indent="-285750">
              <a:buFont typeface="Wingdings" panose="05000000000000000000" pitchFamily="2" charset="2"/>
              <a:buChar char="à"/>
            </a:pPr>
            <a:r>
              <a:rPr lang="nl-NL" dirty="0">
                <a:sym typeface="Wingdings" panose="05000000000000000000" pitchFamily="2" charset="2"/>
              </a:rPr>
              <a:t>Jullie gaan in groepen een Persona van mij maken aan de hand van verschillende categorieën (zie volgende dia), dit is het 1</a:t>
            </a:r>
            <a:r>
              <a:rPr lang="nl-NL" baseline="30000" dirty="0">
                <a:sym typeface="Wingdings" panose="05000000000000000000" pitchFamily="2" charset="2"/>
              </a:rPr>
              <a:t>ste</a:t>
            </a:r>
            <a:r>
              <a:rPr lang="nl-NL" dirty="0">
                <a:sym typeface="Wingdings" panose="05000000000000000000" pitchFamily="2" charset="2"/>
              </a:rPr>
              <a:t> spel van de competitie.</a:t>
            </a:r>
          </a:p>
          <a:p>
            <a:endParaRPr lang="nl-NL" dirty="0">
              <a:sym typeface="Wingdings" panose="05000000000000000000" pitchFamily="2" charset="2"/>
            </a:endParaRPr>
          </a:p>
          <a:p>
            <a:r>
              <a:rPr lang="nl-NL" dirty="0">
                <a:sym typeface="Wingdings" panose="05000000000000000000" pitchFamily="2" charset="2"/>
              </a:rPr>
              <a:t>Jullie krijgen hier 30 minuten voor. Laat alle telefoons en </a:t>
            </a:r>
          </a:p>
          <a:p>
            <a:r>
              <a:rPr lang="nl-NL" dirty="0">
                <a:sym typeface="Wingdings" panose="05000000000000000000" pitchFamily="2" charset="2"/>
              </a:rPr>
              <a:t>laptops in het lokaal liggen. Het is de bedoeling dat jullie</a:t>
            </a:r>
          </a:p>
          <a:p>
            <a:r>
              <a:rPr lang="nl-NL" dirty="0">
                <a:sym typeface="Wingdings" panose="05000000000000000000" pitchFamily="2" charset="2"/>
              </a:rPr>
              <a:t>op basis van wat jullie denken/schatten de informatie gaan</a:t>
            </a:r>
          </a:p>
          <a:p>
            <a:r>
              <a:rPr lang="nl-NL" dirty="0">
                <a:sym typeface="Wingdings" panose="05000000000000000000" pitchFamily="2" charset="2"/>
              </a:rPr>
              <a:t>Invullen.</a:t>
            </a:r>
          </a:p>
          <a:p>
            <a:endParaRPr lang="nl-NL" dirty="0">
              <a:sym typeface="Wingdings" panose="05000000000000000000" pitchFamily="2" charset="2"/>
            </a:endParaRPr>
          </a:p>
          <a:p>
            <a:r>
              <a:rPr lang="nl-NL" b="1" dirty="0">
                <a:sym typeface="Wingdings" panose="05000000000000000000" pitchFamily="2" charset="2"/>
              </a:rPr>
              <a:t>Groep 1: </a:t>
            </a:r>
            <a:r>
              <a:rPr lang="nl-NL" dirty="0">
                <a:sym typeface="Wingdings" panose="05000000000000000000" pitchFamily="2" charset="2"/>
              </a:rPr>
              <a:t>Meike, Eline, Kylie, Merlijn</a:t>
            </a:r>
          </a:p>
          <a:p>
            <a:r>
              <a:rPr lang="nl-NL" b="1" dirty="0">
                <a:sym typeface="Wingdings" panose="05000000000000000000" pitchFamily="2" charset="2"/>
              </a:rPr>
              <a:t>Groep 2: </a:t>
            </a:r>
            <a:r>
              <a:rPr lang="nl-NL" dirty="0">
                <a:sym typeface="Wingdings" panose="05000000000000000000" pitchFamily="2" charset="2"/>
              </a:rPr>
              <a:t>Ryan, </a:t>
            </a:r>
            <a:r>
              <a:rPr lang="nl-NL" dirty="0" err="1">
                <a:sym typeface="Wingdings" panose="05000000000000000000" pitchFamily="2" charset="2"/>
              </a:rPr>
              <a:t>Evie</a:t>
            </a:r>
            <a:r>
              <a:rPr lang="nl-NL" dirty="0">
                <a:sym typeface="Wingdings" panose="05000000000000000000" pitchFamily="2" charset="2"/>
              </a:rPr>
              <a:t>, Nora, Tijmen</a:t>
            </a:r>
          </a:p>
          <a:p>
            <a:r>
              <a:rPr lang="nl-NL" b="1" dirty="0">
                <a:sym typeface="Wingdings" panose="05000000000000000000" pitchFamily="2" charset="2"/>
              </a:rPr>
              <a:t>Groep 3: </a:t>
            </a:r>
            <a:r>
              <a:rPr lang="nl-NL" dirty="0" err="1">
                <a:sym typeface="Wingdings" panose="05000000000000000000" pitchFamily="2" charset="2"/>
              </a:rPr>
              <a:t>Xavi</a:t>
            </a:r>
            <a:r>
              <a:rPr lang="nl-NL" dirty="0">
                <a:sym typeface="Wingdings" panose="05000000000000000000" pitchFamily="2" charset="2"/>
              </a:rPr>
              <a:t>, Lola, Pleun, Bente</a:t>
            </a:r>
          </a:p>
          <a:p>
            <a:r>
              <a:rPr lang="nl-NL" b="1" dirty="0">
                <a:sym typeface="Wingdings" panose="05000000000000000000" pitchFamily="2" charset="2"/>
              </a:rPr>
              <a:t>Groep 4: </a:t>
            </a:r>
            <a:r>
              <a:rPr lang="nl-NL" dirty="0">
                <a:sym typeface="Wingdings" panose="05000000000000000000" pitchFamily="2" charset="2"/>
              </a:rPr>
              <a:t>Mathijs, Jasmine, Daniel, Marit</a:t>
            </a:r>
          </a:p>
          <a:p>
            <a:r>
              <a:rPr lang="nl-NL" b="1" dirty="0">
                <a:sym typeface="Wingdings" panose="05000000000000000000" pitchFamily="2" charset="2"/>
              </a:rPr>
              <a:t>Groep 5: </a:t>
            </a:r>
            <a:r>
              <a:rPr lang="nl-NL" dirty="0">
                <a:sym typeface="Wingdings" panose="05000000000000000000" pitchFamily="2" charset="2"/>
              </a:rPr>
              <a:t>Sanne, </a:t>
            </a:r>
            <a:r>
              <a:rPr lang="nl-NL" dirty="0" err="1">
                <a:sym typeface="Wingdings" panose="05000000000000000000" pitchFamily="2" charset="2"/>
              </a:rPr>
              <a:t>Jonah</a:t>
            </a:r>
            <a:r>
              <a:rPr lang="nl-NL" dirty="0">
                <a:sym typeface="Wingdings" panose="05000000000000000000" pitchFamily="2" charset="2"/>
              </a:rPr>
              <a:t>, Isis, Luc</a:t>
            </a:r>
          </a:p>
          <a:p>
            <a:pPr marL="285750" indent="-285750">
              <a:buFont typeface="Wingdings" panose="05000000000000000000" pitchFamily="2" charset="2"/>
              <a:buChar char="à"/>
            </a:pPr>
            <a:endParaRPr lang="nl-NL" dirty="0">
              <a:sym typeface="Wingdings" panose="05000000000000000000" pitchFamily="2" charset="2"/>
            </a:endParaRPr>
          </a:p>
          <a:p>
            <a:endParaRPr lang="nl-NL" b="0" i="0" dirty="0">
              <a:solidFill>
                <a:srgbClr val="383F43"/>
              </a:solidFill>
              <a:effectLst/>
              <a:latin typeface="Merriweather" panose="020B0604020202020204" pitchFamily="2" charset="0"/>
              <a:sym typeface="Wingdings" panose="05000000000000000000" pitchFamily="2" charset="2"/>
            </a:endParaRPr>
          </a:p>
        </p:txBody>
      </p:sp>
      <p:pic>
        <p:nvPicPr>
          <p:cNvPr id="2050" name="Picture 2" descr="In 7 stappen naar een effectieve online marketingstrategie - Emerce">
            <a:extLst>
              <a:ext uri="{FF2B5EF4-FFF2-40B4-BE49-F238E27FC236}">
                <a16:creationId xmlns:a16="http://schemas.microsoft.com/office/drawing/2014/main" id="{12D4BDE1-922E-95FD-DA36-659CA0E386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8208" y="3217985"/>
            <a:ext cx="5723792" cy="3640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80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fade">
                                      <p:cBhvr>
                                        <p:cTn id="11" dur="500"/>
                                        <p:tgtEl>
                                          <p:spTgt spid="205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8D547-D0BC-25EB-3810-8EA93484456E}"/>
              </a:ext>
            </a:extLst>
          </p:cNvPr>
          <p:cNvSpPr>
            <a:spLocks noGrp="1"/>
          </p:cNvSpPr>
          <p:nvPr>
            <p:ph type="title"/>
          </p:nvPr>
        </p:nvSpPr>
        <p:spPr>
          <a:xfrm>
            <a:off x="0" y="1"/>
            <a:ext cx="10515600" cy="808892"/>
          </a:xfrm>
        </p:spPr>
        <p:txBody>
          <a:bodyPr/>
          <a:lstStyle/>
          <a:p>
            <a:r>
              <a:rPr lang="nl-NL" b="1" dirty="0"/>
              <a:t>Categorieën bij het maken van de persona</a:t>
            </a:r>
          </a:p>
        </p:txBody>
      </p:sp>
      <p:sp>
        <p:nvSpPr>
          <p:cNvPr id="3" name="Tekstvak 2">
            <a:extLst>
              <a:ext uri="{FF2B5EF4-FFF2-40B4-BE49-F238E27FC236}">
                <a16:creationId xmlns:a16="http://schemas.microsoft.com/office/drawing/2014/main" id="{345E4DBB-03DC-F683-33D0-EE57244D7BC5}"/>
              </a:ext>
            </a:extLst>
          </p:cNvPr>
          <p:cNvSpPr txBox="1"/>
          <p:nvPr/>
        </p:nvSpPr>
        <p:spPr>
          <a:xfrm>
            <a:off x="0" y="773724"/>
            <a:ext cx="10533185" cy="2308324"/>
          </a:xfrm>
          <a:prstGeom prst="rect">
            <a:avLst/>
          </a:prstGeom>
          <a:noFill/>
        </p:spPr>
        <p:txBody>
          <a:bodyPr wrap="square" rtlCol="0">
            <a:spAutoFit/>
          </a:bodyPr>
          <a:lstStyle/>
          <a:p>
            <a:r>
              <a:rPr lang="nl-NL" b="1" dirty="0"/>
              <a:t>Uitleg spel:</a:t>
            </a:r>
          </a:p>
          <a:p>
            <a:pPr marL="285750" indent="-285750">
              <a:buFontTx/>
              <a:buChar char="-"/>
            </a:pPr>
            <a:r>
              <a:rPr lang="nl-NL" dirty="0"/>
              <a:t>Per categorie geef je maximaal het aantal antwoorden hoeveel mag, wat tussen haakjes achter de categorie staat.</a:t>
            </a:r>
          </a:p>
          <a:p>
            <a:pPr marL="285750" indent="-285750">
              <a:buFontTx/>
              <a:buChar char="-"/>
            </a:pPr>
            <a:r>
              <a:rPr lang="nl-NL" dirty="0"/>
              <a:t>Jullie krijgen 30 minuten de tijd om alles in te vullen, telefoon of laptop is niet toegestaan </a:t>
            </a:r>
            <a:r>
              <a:rPr lang="nl-NL" dirty="0">
                <a:sym typeface="Wingdings" panose="05000000000000000000" pitchFamily="2" charset="2"/>
              </a:rPr>
              <a:t> automatisch gediskwalificeerd. Je maakt het als groep op een vel papier!</a:t>
            </a:r>
          </a:p>
          <a:p>
            <a:pPr marL="285750" indent="-285750">
              <a:buFontTx/>
              <a:buChar char="-"/>
            </a:pPr>
            <a:r>
              <a:rPr lang="nl-NL" dirty="0">
                <a:sym typeface="Wingdings" panose="05000000000000000000" pitchFamily="2" charset="2"/>
              </a:rPr>
              <a:t>Elk goed antwoord is 1 punt waard</a:t>
            </a:r>
            <a:endParaRPr lang="nl-NL" dirty="0"/>
          </a:p>
          <a:p>
            <a:pPr marL="285750" indent="-285750">
              <a:buFontTx/>
              <a:buChar char="-"/>
            </a:pPr>
            <a:r>
              <a:rPr lang="nl-NL" dirty="0"/>
              <a:t>Het winnende team krijgt 5 punten, tweede plek 3 punten en de derde plek 1 punt!</a:t>
            </a:r>
          </a:p>
          <a:p>
            <a:endParaRPr lang="nl-NL" dirty="0"/>
          </a:p>
        </p:txBody>
      </p:sp>
      <p:sp>
        <p:nvSpPr>
          <p:cNvPr id="4" name="Tekstvak 3">
            <a:extLst>
              <a:ext uri="{FF2B5EF4-FFF2-40B4-BE49-F238E27FC236}">
                <a16:creationId xmlns:a16="http://schemas.microsoft.com/office/drawing/2014/main" id="{9988A7CC-7AF9-BEB5-5484-3A0B0DB198E3}"/>
              </a:ext>
            </a:extLst>
          </p:cNvPr>
          <p:cNvSpPr txBox="1"/>
          <p:nvPr/>
        </p:nvSpPr>
        <p:spPr>
          <a:xfrm>
            <a:off x="0" y="2892669"/>
            <a:ext cx="10515600" cy="4247317"/>
          </a:xfrm>
          <a:prstGeom prst="rect">
            <a:avLst/>
          </a:prstGeom>
          <a:noFill/>
        </p:spPr>
        <p:txBody>
          <a:bodyPr wrap="square" rtlCol="0">
            <a:spAutoFit/>
          </a:bodyPr>
          <a:lstStyle/>
          <a:p>
            <a:r>
              <a:rPr lang="nl-NL" b="1" dirty="0"/>
              <a:t>Categorieën:</a:t>
            </a:r>
          </a:p>
          <a:p>
            <a:pPr marL="285750" indent="-285750">
              <a:buFontTx/>
              <a:buChar char="-"/>
            </a:pPr>
            <a:r>
              <a:rPr lang="nl-NL" dirty="0"/>
              <a:t>Favoriete sporten (3)</a:t>
            </a:r>
          </a:p>
          <a:p>
            <a:pPr marL="285750" indent="-285750">
              <a:buFontTx/>
              <a:buChar char="-"/>
            </a:pPr>
            <a:r>
              <a:rPr lang="nl-NL" dirty="0"/>
              <a:t>Favoriete clubs binnen- en buitenland (2)</a:t>
            </a:r>
          </a:p>
          <a:p>
            <a:pPr marL="285750" indent="-285750">
              <a:buFontTx/>
              <a:buChar char="-"/>
            </a:pPr>
            <a:r>
              <a:rPr lang="nl-NL" dirty="0"/>
              <a:t>Favoriet eten (2)</a:t>
            </a:r>
          </a:p>
          <a:p>
            <a:pPr marL="285750" indent="-285750">
              <a:buFontTx/>
              <a:buChar char="-"/>
            </a:pPr>
            <a:r>
              <a:rPr lang="nl-NL" dirty="0"/>
              <a:t>Leeftijd (1)</a:t>
            </a:r>
          </a:p>
          <a:p>
            <a:pPr marL="285750" indent="-285750">
              <a:buFontTx/>
              <a:buChar char="-"/>
            </a:pPr>
            <a:r>
              <a:rPr lang="nl-NL" dirty="0"/>
              <a:t>Studies gevolgd (2)</a:t>
            </a:r>
          </a:p>
          <a:p>
            <a:pPr marL="285750" indent="-285750">
              <a:buFontTx/>
              <a:buChar char="-"/>
            </a:pPr>
            <a:r>
              <a:rPr lang="nl-NL" dirty="0"/>
              <a:t>Politieke partijen gestemd (2)</a:t>
            </a:r>
          </a:p>
          <a:p>
            <a:pPr marL="285750" indent="-285750">
              <a:buFontTx/>
              <a:buChar char="-"/>
            </a:pPr>
            <a:r>
              <a:rPr lang="nl-NL" dirty="0"/>
              <a:t>Favoriete series (3)</a:t>
            </a:r>
          </a:p>
          <a:p>
            <a:pPr marL="285750" indent="-285750">
              <a:buFontTx/>
              <a:buChar char="-"/>
            </a:pPr>
            <a:r>
              <a:rPr lang="nl-NL" dirty="0"/>
              <a:t>Sporten die ik zelf beoefen (3)</a:t>
            </a:r>
          </a:p>
          <a:p>
            <a:pPr marL="285750" indent="-285750">
              <a:buFontTx/>
              <a:buChar char="-"/>
            </a:pPr>
            <a:r>
              <a:rPr lang="nl-NL" dirty="0"/>
              <a:t>Bijbaantje tijdens studie (1)</a:t>
            </a:r>
          </a:p>
          <a:p>
            <a:pPr marL="285750" indent="-285750">
              <a:buFontTx/>
              <a:buChar char="-"/>
            </a:pPr>
            <a:r>
              <a:rPr lang="nl-NL" dirty="0"/>
              <a:t>Welke landen op vakantie geweest buiten Europa (3)</a:t>
            </a:r>
          </a:p>
          <a:p>
            <a:pPr marL="285750" indent="-285750">
              <a:buFontTx/>
              <a:buChar char="-"/>
            </a:pPr>
            <a:r>
              <a:rPr lang="nl-NL" dirty="0"/>
              <a:t>Wat voor huisdieren heb ik (1)</a:t>
            </a:r>
          </a:p>
          <a:p>
            <a:pPr marL="285750" indent="-285750">
              <a:buFontTx/>
              <a:buChar char="-"/>
            </a:pPr>
            <a:r>
              <a:rPr lang="nl-NL" dirty="0"/>
              <a:t>Huwelijkse staat (1)</a:t>
            </a:r>
          </a:p>
          <a:p>
            <a:pPr marL="285750" indent="-285750">
              <a:buFontTx/>
              <a:buChar char="-"/>
            </a:pPr>
            <a:endParaRPr lang="nl-NL" dirty="0"/>
          </a:p>
          <a:p>
            <a:pPr marL="285750" indent="-285750">
              <a:buFontTx/>
              <a:buChar char="-"/>
            </a:pPr>
            <a:endParaRPr lang="nl-NL" dirty="0"/>
          </a:p>
        </p:txBody>
      </p:sp>
    </p:spTree>
    <p:extLst>
      <p:ext uri="{BB962C8B-B14F-4D97-AF65-F5344CB8AC3E}">
        <p14:creationId xmlns:p14="http://schemas.microsoft.com/office/powerpoint/2010/main" val="295475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1DB01-16FC-4CF2-9BFD-9EEB49F0F207}"/>
              </a:ext>
            </a:extLst>
          </p:cNvPr>
          <p:cNvSpPr>
            <a:spLocks noGrp="1"/>
          </p:cNvSpPr>
          <p:nvPr>
            <p:ph type="title"/>
          </p:nvPr>
        </p:nvSpPr>
        <p:spPr/>
        <p:txBody>
          <a:bodyPr/>
          <a:lstStyle/>
          <a:p>
            <a:pPr algn="ctr"/>
            <a:r>
              <a:rPr lang="nl-NL" b="1" dirty="0"/>
              <a:t>Thema: Projectmanagement</a:t>
            </a:r>
          </a:p>
        </p:txBody>
      </p:sp>
      <p:sp>
        <p:nvSpPr>
          <p:cNvPr id="3" name="Tekstvak 2">
            <a:extLst>
              <a:ext uri="{FF2B5EF4-FFF2-40B4-BE49-F238E27FC236}">
                <a16:creationId xmlns:a16="http://schemas.microsoft.com/office/drawing/2014/main" id="{8A233743-1FC7-4774-A4BB-2A5EB47D722C}"/>
              </a:ext>
            </a:extLst>
          </p:cNvPr>
          <p:cNvSpPr txBox="1"/>
          <p:nvPr/>
        </p:nvSpPr>
        <p:spPr>
          <a:xfrm>
            <a:off x="838199" y="1450057"/>
            <a:ext cx="10587087" cy="2677656"/>
          </a:xfrm>
          <a:prstGeom prst="rect">
            <a:avLst/>
          </a:prstGeom>
          <a:noFill/>
        </p:spPr>
        <p:txBody>
          <a:bodyPr wrap="square" lIns="91440" tIns="45720" rIns="91440" bIns="45720" rtlCol="0" anchor="t">
            <a:spAutoFit/>
          </a:bodyPr>
          <a:lstStyle/>
          <a:p>
            <a:endParaRPr lang="nl-NL" sz="2400" dirty="0"/>
          </a:p>
          <a:p>
            <a:r>
              <a:rPr lang="nl-NL" sz="2400" dirty="0"/>
              <a:t>Jullie gaan leren om gezamenlijk een project of activiteit organiseren. Voordat jullie een project of activiteit gaan uitvoeren, schrijven jullie eerst een ‘</a:t>
            </a:r>
            <a:r>
              <a:rPr lang="nl-NL" sz="2400" b="1" dirty="0"/>
              <a:t>plan van aanpak’</a:t>
            </a:r>
            <a:r>
              <a:rPr lang="nl-NL" sz="2400" dirty="0"/>
              <a:t>. Hierin beschrijven jullie zo nauwkeurig mogelijk alle belangrijke aspecten die nodig zijn voor het organiseren van een succesvol project of activiteit. </a:t>
            </a:r>
          </a:p>
          <a:p>
            <a:pPr algn="ctr"/>
            <a:endParaRPr lang="nl-NL" sz="2400" dirty="0"/>
          </a:p>
          <a:p>
            <a:r>
              <a:rPr lang="nl-NL" sz="2400" dirty="0"/>
              <a:t>Het </a:t>
            </a:r>
            <a:r>
              <a:rPr lang="nl-NL" sz="2400" b="1" dirty="0"/>
              <a:t>‘plan van aanpak’</a:t>
            </a:r>
            <a:r>
              <a:rPr lang="nl-NL" sz="2400" dirty="0"/>
              <a:t> is ook </a:t>
            </a:r>
            <a:r>
              <a:rPr lang="nl-NL" sz="2400" b="1" dirty="0"/>
              <a:t>één van de drie toetsen </a:t>
            </a:r>
            <a:r>
              <a:rPr lang="nl-NL" sz="2400" dirty="0"/>
              <a:t>die jullie deze periode krijgen.</a:t>
            </a:r>
            <a:endParaRPr lang="nl-NL" sz="2400" dirty="0">
              <a:cs typeface="Calibri"/>
            </a:endParaRPr>
          </a:p>
        </p:txBody>
      </p:sp>
    </p:spTree>
    <p:extLst>
      <p:ext uri="{BB962C8B-B14F-4D97-AF65-F5344CB8AC3E}">
        <p14:creationId xmlns:p14="http://schemas.microsoft.com/office/powerpoint/2010/main" val="2858711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60D1D-47C1-4039-9914-3A26AF3D3737}"/>
              </a:ext>
            </a:extLst>
          </p:cNvPr>
          <p:cNvSpPr>
            <a:spLocks noGrp="1"/>
          </p:cNvSpPr>
          <p:nvPr>
            <p:ph type="title"/>
          </p:nvPr>
        </p:nvSpPr>
        <p:spPr/>
        <p:txBody>
          <a:bodyPr/>
          <a:lstStyle/>
          <a:p>
            <a:endParaRPr lang="nl-NL"/>
          </a:p>
        </p:txBody>
      </p:sp>
      <p:pic>
        <p:nvPicPr>
          <p:cNvPr id="3" name="Afbeelding 2">
            <a:extLst>
              <a:ext uri="{FF2B5EF4-FFF2-40B4-BE49-F238E27FC236}">
                <a16:creationId xmlns:a16="http://schemas.microsoft.com/office/drawing/2014/main" id="{2502D3A1-3566-431A-9F03-42BCCFAD136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784781"/>
            <a:ext cx="10515600" cy="528843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4289305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E78E11-DBE5-4D16-9F47-5BF4E7ACB7BD}"/>
              </a:ext>
            </a:extLst>
          </p:cNvPr>
          <p:cNvSpPr>
            <a:spLocks noGrp="1"/>
          </p:cNvSpPr>
          <p:nvPr>
            <p:ph type="title"/>
          </p:nvPr>
        </p:nvSpPr>
        <p:spPr/>
        <p:txBody>
          <a:bodyPr/>
          <a:lstStyle/>
          <a:p>
            <a:pPr algn="ctr"/>
            <a:r>
              <a:rPr lang="nl-NL" b="1" dirty="0"/>
              <a:t>Definitie project </a:t>
            </a:r>
          </a:p>
        </p:txBody>
      </p:sp>
      <p:sp>
        <p:nvSpPr>
          <p:cNvPr id="3" name="Tekstvak 2">
            <a:extLst>
              <a:ext uri="{FF2B5EF4-FFF2-40B4-BE49-F238E27FC236}">
                <a16:creationId xmlns:a16="http://schemas.microsoft.com/office/drawing/2014/main" id="{D12AF624-90F7-41A0-8B1E-1AD0796C1447}"/>
              </a:ext>
            </a:extLst>
          </p:cNvPr>
          <p:cNvSpPr txBox="1"/>
          <p:nvPr/>
        </p:nvSpPr>
        <p:spPr>
          <a:xfrm>
            <a:off x="2316532" y="3420083"/>
            <a:ext cx="7371183" cy="1631216"/>
          </a:xfrm>
          <a:prstGeom prst="rect">
            <a:avLst/>
          </a:prstGeom>
          <a:noFill/>
        </p:spPr>
        <p:txBody>
          <a:bodyPr wrap="square" rtlCol="0">
            <a:spAutoFit/>
          </a:bodyPr>
          <a:lstStyle/>
          <a:p>
            <a:pPr algn="ctr"/>
            <a:r>
              <a:rPr lang="nl-NL" sz="2000" dirty="0"/>
              <a:t>Definitie is:</a:t>
            </a:r>
          </a:p>
          <a:p>
            <a:pPr algn="ctr"/>
            <a:r>
              <a:rPr lang="nl-NL" sz="2000" dirty="0"/>
              <a:t>Een project is een tijdelijke samenwerking van een aantal mensen – meestal uit verschillende vakgebieden – om binnen een vastgestelde tijd een vooraf vastgesteld projectresultaat te bereiken met een vastgesteld budget.</a:t>
            </a:r>
          </a:p>
        </p:txBody>
      </p:sp>
      <p:sp>
        <p:nvSpPr>
          <p:cNvPr id="4" name="Tekstvak 3">
            <a:extLst>
              <a:ext uri="{FF2B5EF4-FFF2-40B4-BE49-F238E27FC236}">
                <a16:creationId xmlns:a16="http://schemas.microsoft.com/office/drawing/2014/main" id="{93A7BD1A-75D6-4AC2-8947-721B43579898}"/>
              </a:ext>
            </a:extLst>
          </p:cNvPr>
          <p:cNvSpPr txBox="1"/>
          <p:nvPr/>
        </p:nvSpPr>
        <p:spPr>
          <a:xfrm>
            <a:off x="650449" y="1338606"/>
            <a:ext cx="10703351" cy="2123658"/>
          </a:xfrm>
          <a:prstGeom prst="rect">
            <a:avLst/>
          </a:prstGeom>
          <a:noFill/>
        </p:spPr>
        <p:txBody>
          <a:bodyPr wrap="square" rtlCol="0">
            <a:spAutoFit/>
          </a:bodyPr>
          <a:lstStyle/>
          <a:p>
            <a:endParaRPr lang="nl-NL" sz="2000" dirty="0"/>
          </a:p>
          <a:p>
            <a:pPr algn="ctr"/>
            <a:r>
              <a:rPr lang="nl-NL" sz="2000" dirty="0"/>
              <a:t>Wat is een definitie van een project?</a:t>
            </a:r>
          </a:p>
          <a:p>
            <a:pPr marL="285750" indent="-285750" algn="ctr">
              <a:buFont typeface="Wingdings" panose="05000000000000000000" pitchFamily="2" charset="2"/>
              <a:buChar char="à"/>
            </a:pPr>
            <a:r>
              <a:rPr lang="nl-NL" sz="2000" dirty="0">
                <a:sym typeface="Wingdings" panose="05000000000000000000" pitchFamily="2" charset="2"/>
              </a:rPr>
              <a:t>Formuleer voor jezelf in maximaal 1 minuut een definitie van een project!</a:t>
            </a:r>
          </a:p>
          <a:p>
            <a:pPr marL="285750" indent="-285750" algn="ctr">
              <a:buFont typeface="Wingdings" panose="05000000000000000000" pitchFamily="2" charset="2"/>
              <a:buChar char="à"/>
            </a:pPr>
            <a:endParaRPr lang="nl-NL" dirty="0">
              <a:sym typeface="Wingdings" panose="05000000000000000000" pitchFamily="2" charset="2"/>
            </a:endParaRPr>
          </a:p>
          <a:p>
            <a:pPr algn="ctr"/>
            <a:endParaRPr lang="nl-NL" dirty="0"/>
          </a:p>
          <a:p>
            <a:pPr algn="ctr"/>
            <a:endParaRPr lang="nl-NL" dirty="0"/>
          </a:p>
          <a:p>
            <a:endParaRPr lang="nl-NL" dirty="0"/>
          </a:p>
        </p:txBody>
      </p:sp>
    </p:spTree>
    <p:extLst>
      <p:ext uri="{BB962C8B-B14F-4D97-AF65-F5344CB8AC3E}">
        <p14:creationId xmlns:p14="http://schemas.microsoft.com/office/powerpoint/2010/main" val="666922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DEEFE7-CAA2-41CD-B08A-257BFCB4F250}"/>
              </a:ext>
            </a:extLst>
          </p:cNvPr>
          <p:cNvSpPr>
            <a:spLocks noGrp="1"/>
          </p:cNvSpPr>
          <p:nvPr>
            <p:ph type="title"/>
          </p:nvPr>
        </p:nvSpPr>
        <p:spPr>
          <a:xfrm>
            <a:off x="838200" y="0"/>
            <a:ext cx="10515600" cy="712177"/>
          </a:xfrm>
        </p:spPr>
        <p:txBody>
          <a:bodyPr/>
          <a:lstStyle/>
          <a:p>
            <a:pPr algn="ctr"/>
            <a:r>
              <a:rPr lang="nl-NL" dirty="0"/>
              <a:t>Project </a:t>
            </a:r>
            <a:r>
              <a:rPr lang="nl-NL" b="1" dirty="0"/>
              <a:t>leerjaar 1 – periode 1 (MLO)</a:t>
            </a:r>
          </a:p>
        </p:txBody>
      </p:sp>
      <p:sp>
        <p:nvSpPr>
          <p:cNvPr id="4" name="Tekstvak 3">
            <a:extLst>
              <a:ext uri="{FF2B5EF4-FFF2-40B4-BE49-F238E27FC236}">
                <a16:creationId xmlns:a16="http://schemas.microsoft.com/office/drawing/2014/main" id="{98C10FDE-7924-4550-A5B8-1466CD73B557}"/>
              </a:ext>
            </a:extLst>
          </p:cNvPr>
          <p:cNvSpPr txBox="1"/>
          <p:nvPr/>
        </p:nvSpPr>
        <p:spPr>
          <a:xfrm>
            <a:off x="838200" y="610136"/>
            <a:ext cx="10515600" cy="5940088"/>
          </a:xfrm>
          <a:prstGeom prst="rect">
            <a:avLst/>
          </a:prstGeom>
          <a:noFill/>
        </p:spPr>
        <p:txBody>
          <a:bodyPr wrap="square" lIns="91440" tIns="45720" rIns="91440" bIns="45720" rtlCol="0" anchor="t">
            <a:spAutoFit/>
          </a:bodyPr>
          <a:lstStyle/>
          <a:p>
            <a:r>
              <a:rPr lang="nl-NL" sz="2000" b="1" dirty="0"/>
              <a:t>Opdracht:</a:t>
            </a:r>
          </a:p>
          <a:p>
            <a:endParaRPr lang="nl-NL" sz="2000" b="1" dirty="0"/>
          </a:p>
          <a:p>
            <a:pPr marL="285750" indent="-285750">
              <a:buFontTx/>
              <a:buChar char="-"/>
            </a:pPr>
            <a:r>
              <a:rPr lang="nl-NL" sz="2000" dirty="0"/>
              <a:t>Samen met je leerjaar organiseer je een “verhalencafé”.</a:t>
            </a:r>
            <a:endParaRPr lang="nl-NL" sz="2000" dirty="0">
              <a:cs typeface="Calibri"/>
            </a:endParaRPr>
          </a:p>
          <a:p>
            <a:pPr marL="285750" indent="-285750">
              <a:buFontTx/>
              <a:buChar char="-"/>
            </a:pPr>
            <a:endParaRPr lang="nl-NL" sz="2000" dirty="0"/>
          </a:p>
          <a:p>
            <a:pPr marL="285750" indent="-285750">
              <a:buFontTx/>
              <a:buChar char="-"/>
            </a:pPr>
            <a:r>
              <a:rPr lang="nl-NL" sz="2000" dirty="0"/>
              <a:t>Het “verhalencafé” plan van aanpak levert één iemand van de groep </a:t>
            </a:r>
            <a:r>
              <a:rPr lang="nl-NL" sz="2000" b="1" dirty="0"/>
              <a:t>30 oktober voor 23:59 uur </a:t>
            </a:r>
            <a:r>
              <a:rPr lang="nl-NL" sz="2000" dirty="0"/>
              <a:t>in via Teams. De avond zelf is </a:t>
            </a:r>
            <a:r>
              <a:rPr lang="nl-NL" sz="2000" b="1" dirty="0"/>
              <a:t>2 november 2023</a:t>
            </a:r>
            <a:r>
              <a:rPr lang="nl-NL" sz="2000" dirty="0"/>
              <a:t>. Houdt deze avond dus ook vrij en vertel het ook alvast aan je ouders, de uitnodiging (die jullie gaan maken) volgt nog </a:t>
            </a:r>
            <a:r>
              <a:rPr lang="nl-NL" sz="2000" dirty="0">
                <a:sym typeface="Wingdings" panose="05000000000000000000" pitchFamily="2" charset="2"/>
              </a:rPr>
              <a:t>.</a:t>
            </a:r>
            <a:endParaRPr lang="nl-NL" sz="2000" b="1" dirty="0">
              <a:cs typeface="Calibri"/>
            </a:endParaRPr>
          </a:p>
          <a:p>
            <a:pPr marL="285750" indent="-285750">
              <a:buFontTx/>
              <a:buChar char="-"/>
            </a:pPr>
            <a:endParaRPr lang="nl-NL" sz="2000" b="1" dirty="0">
              <a:cs typeface="Calibri"/>
            </a:endParaRPr>
          </a:p>
          <a:p>
            <a:pPr marL="285750" indent="-285750">
              <a:buFontTx/>
              <a:buChar char="-"/>
            </a:pPr>
            <a:r>
              <a:rPr lang="nl-NL" sz="2000" dirty="0">
                <a:cs typeface="Calibri" panose="020F0502020204030204"/>
              </a:rPr>
              <a:t>Gedurende het project worden er verschillende onderdelen gekozen van groepen om de avond vorm te geven. Elk groepje werkt ondertussen verder aan zijn eigen Verhalencafé, tegelijkertijd overleggen jullie gezamenlijk met alle groepen hoe de avond moet gaan verlopen.</a:t>
            </a:r>
          </a:p>
          <a:p>
            <a:endParaRPr lang="nl-NL" sz="2000" dirty="0"/>
          </a:p>
          <a:p>
            <a:pPr marL="285750" indent="-285750">
              <a:buFontTx/>
              <a:buChar char="-"/>
            </a:pPr>
            <a:r>
              <a:rPr lang="nl-NL" sz="2000" dirty="0"/>
              <a:t>Jullie presenteren wat je hebt geleerd over je directe leefomgeving (de 5 Tussenproducten alsmede wat de opleiding inhoudt). </a:t>
            </a:r>
            <a:endParaRPr lang="nl-NL" sz="2000" dirty="0">
              <a:cs typeface="Calibri"/>
            </a:endParaRPr>
          </a:p>
          <a:p>
            <a:pPr marL="285750" indent="-285750">
              <a:buFontTx/>
              <a:buChar char="-"/>
            </a:pPr>
            <a:endParaRPr lang="nl-NL" sz="2000" dirty="0">
              <a:cs typeface="Calibri"/>
            </a:endParaRPr>
          </a:p>
          <a:p>
            <a:pPr marL="285750" indent="-285750">
              <a:buFontTx/>
              <a:buChar char="-"/>
            </a:pPr>
            <a:r>
              <a:rPr lang="nl-NL" sz="2000" dirty="0"/>
              <a:t>Bij de organisatie houd je rekening met tijd, geld en mensen.</a:t>
            </a:r>
          </a:p>
          <a:p>
            <a:pPr marL="285750" indent="-285750">
              <a:buFontTx/>
              <a:buChar char="-"/>
            </a:pPr>
            <a:endParaRPr lang="nl-NL" sz="2000" dirty="0"/>
          </a:p>
          <a:p>
            <a:pPr marL="285750" indent="-285750">
              <a:buFontTx/>
              <a:buChar char="-"/>
            </a:pPr>
            <a:r>
              <a:rPr lang="nl-NL" sz="2000" dirty="0"/>
              <a:t>De avond moet goed verlopen. Hiervoor is onderling overleg nodig. Jullie zijn samen verantwoordelijk, communicatie is dus heel belangrijk.</a:t>
            </a:r>
          </a:p>
        </p:txBody>
      </p:sp>
    </p:spTree>
    <p:extLst>
      <p:ext uri="{BB962C8B-B14F-4D97-AF65-F5344CB8AC3E}">
        <p14:creationId xmlns:p14="http://schemas.microsoft.com/office/powerpoint/2010/main" val="158027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18174D-2B8A-4969-AC6A-1026A9D56FD1}"/>
              </a:ext>
            </a:extLst>
          </p:cNvPr>
          <p:cNvSpPr>
            <a:spLocks noGrp="1"/>
          </p:cNvSpPr>
          <p:nvPr>
            <p:ph type="title"/>
          </p:nvPr>
        </p:nvSpPr>
        <p:spPr>
          <a:xfrm>
            <a:off x="838199" y="13043"/>
            <a:ext cx="10515600" cy="954112"/>
          </a:xfrm>
        </p:spPr>
        <p:txBody>
          <a:bodyPr/>
          <a:lstStyle/>
          <a:p>
            <a:pPr algn="ctr"/>
            <a:r>
              <a:rPr lang="nl-NL" b="1" dirty="0"/>
              <a:t>Plan van aanpak</a:t>
            </a:r>
          </a:p>
        </p:txBody>
      </p:sp>
      <p:pic>
        <p:nvPicPr>
          <p:cNvPr id="3" name="Picture 3">
            <a:extLst>
              <a:ext uri="{FF2B5EF4-FFF2-40B4-BE49-F238E27FC236}">
                <a16:creationId xmlns:a16="http://schemas.microsoft.com/office/drawing/2014/main" id="{9507D7FF-C070-43D0-B4C4-F5CBF77AE20C}"/>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881405"/>
            <a:ext cx="10515599" cy="4628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kstvak 3">
            <a:extLst>
              <a:ext uri="{FF2B5EF4-FFF2-40B4-BE49-F238E27FC236}">
                <a16:creationId xmlns:a16="http://schemas.microsoft.com/office/drawing/2014/main" id="{34F1F4F4-632A-75A1-F71D-F868F6C537A8}"/>
              </a:ext>
            </a:extLst>
          </p:cNvPr>
          <p:cNvSpPr txBox="1"/>
          <p:nvPr/>
        </p:nvSpPr>
        <p:spPr>
          <a:xfrm>
            <a:off x="838199" y="5802923"/>
            <a:ext cx="10310446" cy="369332"/>
          </a:xfrm>
          <a:prstGeom prst="rect">
            <a:avLst/>
          </a:prstGeom>
          <a:noFill/>
        </p:spPr>
        <p:txBody>
          <a:bodyPr wrap="square" rtlCol="0">
            <a:spAutoFit/>
          </a:bodyPr>
          <a:lstStyle/>
          <a:p>
            <a:r>
              <a:rPr lang="nl-NL" b="1" dirty="0"/>
              <a:t>Opdracht: </a:t>
            </a:r>
            <a:r>
              <a:rPr lang="nl-NL" dirty="0"/>
              <a:t>Leg allemaal één hand op tafel en de andere hand op je hoofd!</a:t>
            </a:r>
            <a:endParaRPr lang="nl-NL" b="1" dirty="0"/>
          </a:p>
        </p:txBody>
      </p:sp>
    </p:spTree>
    <p:extLst>
      <p:ext uri="{BB962C8B-B14F-4D97-AF65-F5344CB8AC3E}">
        <p14:creationId xmlns:p14="http://schemas.microsoft.com/office/powerpoint/2010/main" val="35867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67c63a5-6c7f-42bb-9d17-0feff5816463">
      <Terms xmlns="http://schemas.microsoft.com/office/infopath/2007/PartnerControls"/>
    </lcf76f155ced4ddcb4097134ff3c332f>
    <TaxCatchAll xmlns="c20cf8ba-b598-4d03-85bf-01d90a2844ae" xsi:nil="true"/>
    <MediaLengthInSeconds xmlns="c67c63a5-6c7f-42bb-9d17-0feff581646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F9727D3906D7945984BB753BA79C6C7" ma:contentTypeVersion="14" ma:contentTypeDescription="Een nieuw document maken." ma:contentTypeScope="" ma:versionID="13d1bd52d37d52e88f4cc3000598c755">
  <xsd:schema xmlns:xsd="http://www.w3.org/2001/XMLSchema" xmlns:xs="http://www.w3.org/2001/XMLSchema" xmlns:p="http://schemas.microsoft.com/office/2006/metadata/properties" xmlns:ns2="c67c63a5-6c7f-42bb-9d17-0feff5816463" xmlns:ns3="c20cf8ba-b598-4d03-85bf-01d90a2844ae" targetNamespace="http://schemas.microsoft.com/office/2006/metadata/properties" ma:root="true" ma:fieldsID="cdbfa91b97b664da8bfb3c5d7ea455d6" ns2:_="" ns3:_="">
    <xsd:import namespace="c67c63a5-6c7f-42bb-9d17-0feff5816463"/>
    <xsd:import namespace="c20cf8ba-b598-4d03-85bf-01d90a2844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c63a5-6c7f-42bb-9d17-0feff58164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0cf8ba-b598-4d03-85bf-01d90a2844ae"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46b252f-af12-4d5a-a498-f152b1d5d221}" ma:internalName="TaxCatchAll" ma:showField="CatchAllData" ma:web="c20cf8ba-b598-4d03-85bf-01d90a2844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 ds:uri="c6f82ce1-f6df-49a5-8b49-cf8409a27aa4"/>
    <ds:schemaRef ds:uri="2c4f0c93-2979-4f27-aab2-70de95932352"/>
    <ds:schemaRef ds:uri="c67c63a5-6c7f-42bb-9d17-0feff5816463"/>
    <ds:schemaRef ds:uri="c20cf8ba-b598-4d03-85bf-01d90a2844ae"/>
  </ds:schemaRefs>
</ds:datastoreItem>
</file>

<file path=customXml/itemProps2.xml><?xml version="1.0" encoding="utf-8"?>
<ds:datastoreItem xmlns:ds="http://schemas.openxmlformats.org/officeDocument/2006/customXml" ds:itemID="{0341B868-A285-4AFD-9259-11A998E6A4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c63a5-6c7f-42bb-9d17-0feff5816463"/>
    <ds:schemaRef ds:uri="c20cf8ba-b598-4d03-85bf-01d90a2844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583B6F-241B-4752-BA3F-65607B61D5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566</TotalTime>
  <Words>1722</Words>
  <Application>Microsoft Office PowerPoint</Application>
  <PresentationFormat>Breedbeeld</PresentationFormat>
  <Paragraphs>209</Paragraphs>
  <Slides>20</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20</vt:i4>
      </vt:variant>
    </vt:vector>
  </HeadingPairs>
  <TitlesOfParts>
    <vt:vector size="27" baseType="lpstr">
      <vt:lpstr>Arial</vt:lpstr>
      <vt:lpstr>Calibri</vt:lpstr>
      <vt:lpstr>Calibri Light</vt:lpstr>
      <vt:lpstr>Harlow Solid Italic</vt:lpstr>
      <vt:lpstr>Merriweather</vt:lpstr>
      <vt:lpstr>Wingdings</vt:lpstr>
      <vt:lpstr>Kantoorthema</vt:lpstr>
      <vt:lpstr>PowerPoint-presentatie</vt:lpstr>
      <vt:lpstr>Regels gedurende de lessen van mij!</vt:lpstr>
      <vt:lpstr>Opdracht maken Persona</vt:lpstr>
      <vt:lpstr>Categorieën bij het maken van de persona</vt:lpstr>
      <vt:lpstr>Thema: Projectmanagement</vt:lpstr>
      <vt:lpstr>PowerPoint-presentatie</vt:lpstr>
      <vt:lpstr>Definitie project </vt:lpstr>
      <vt:lpstr>Project leerjaar 1 – periode 1 (MLO)</vt:lpstr>
      <vt:lpstr>Plan van aanpak</vt:lpstr>
      <vt:lpstr>Plan van aanpak “Verhalen Café”</vt:lpstr>
      <vt:lpstr>Plan van aanpak</vt:lpstr>
      <vt:lpstr>Welke criteria uit het beoordelingsverslag komen vandaag aan bod?</vt:lpstr>
      <vt:lpstr>1 Beschrijving van de projectorganisatie – Plan van Aanpak</vt:lpstr>
      <vt:lpstr>2 Planning – Plan van Aanpak</vt:lpstr>
      <vt:lpstr>3 Achtergronden – Plan van aanpak</vt:lpstr>
      <vt:lpstr>3 Achtergronden – Plan van aanpak</vt:lpstr>
      <vt:lpstr>3 Achtergronden – Plan van Aanpak</vt:lpstr>
      <vt:lpstr>3 Achtergronden – Plan van Aanpak</vt:lpstr>
      <vt:lpstr>3 Achtergronden – Plan van aanpak</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Steven Linkels</cp:lastModifiedBy>
  <cp:revision>47</cp:revision>
  <dcterms:created xsi:type="dcterms:W3CDTF">2021-07-07T07:37:45Z</dcterms:created>
  <dcterms:modified xsi:type="dcterms:W3CDTF">2023-09-06T09:34:59Z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0x0101002F9727D3906D7945984BB753BA79C6C7</vt:lpwstr>
  </property>
  <property fmtid="{D5CDD505-2E9C-101B-9397-08002B2CF9AE}" pid="3" name="_ExtendedDescription">
    <vt:lpwstr/>
  </property>
  <property fmtid="{D5CDD505-2E9C-101B-9397-08002B2CF9AE}" pid="4" name="TriggerFlowInfo">
    <vt:lpwstr/>
  </property>
  <property fmtid="{D5CDD505-2E9C-101B-9397-08002B2CF9AE}" pid="5" name="MediaServiceImageTags">
    <vt:lpwstr/>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xd_Signature">
    <vt:bool>false</vt:bool>
  </property>
</Properties>
</file>