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26" y="10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Berg" userId="2abe570c-d9bf-401a-869f-7699e3ab369a" providerId="ADAL" clId="{B2B72B03-BDEA-4C1E-8BAE-78C17DAB18B9}"/>
    <pc:docChg chg="modSld">
      <pc:chgData name="Valerie Berg" userId="2abe570c-d9bf-401a-869f-7699e3ab369a" providerId="ADAL" clId="{B2B72B03-BDEA-4C1E-8BAE-78C17DAB18B9}" dt="2024-01-30T11:53:13.370" v="1" actId="20577"/>
      <pc:docMkLst>
        <pc:docMk/>
      </pc:docMkLst>
      <pc:sldChg chg="modSp mod">
        <pc:chgData name="Valerie Berg" userId="2abe570c-d9bf-401a-869f-7699e3ab369a" providerId="ADAL" clId="{B2B72B03-BDEA-4C1E-8BAE-78C17DAB18B9}" dt="2024-01-30T11:53:13.370" v="1" actId="20577"/>
        <pc:sldMkLst>
          <pc:docMk/>
          <pc:sldMk cId="4132212741" sldId="256"/>
        </pc:sldMkLst>
        <pc:spChg chg="mod">
          <ac:chgData name="Valerie Berg" userId="2abe570c-d9bf-401a-869f-7699e3ab369a" providerId="ADAL" clId="{B2B72B03-BDEA-4C1E-8BAE-78C17DAB18B9}" dt="2024-01-30T11:53:13.370" v="1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B9CE961E-AEDB-4E10-AEC8-8559ECB16787}"/>
    <pc:docChg chg="modSld">
      <pc:chgData name="Thomas Noordeloos" userId="df9f46e9-7760-4f6a-814f-9e8180d7b46a" providerId="ADAL" clId="{B9CE961E-AEDB-4E10-AEC8-8559ECB16787}" dt="2022-02-09T07:36:47.215" v="3" actId="20577"/>
      <pc:docMkLst>
        <pc:docMk/>
      </pc:docMkLst>
      <pc:sldChg chg="modSp mod">
        <pc:chgData name="Thomas Noordeloos" userId="df9f46e9-7760-4f6a-814f-9e8180d7b46a" providerId="ADAL" clId="{B9CE961E-AEDB-4E10-AEC8-8559ECB16787}" dt="2022-02-09T07:36:47.215" v="3" actId="20577"/>
        <pc:sldMkLst>
          <pc:docMk/>
          <pc:sldMk cId="4132212741" sldId="256"/>
        </pc:sldMkLst>
        <pc:spChg chg="mod">
          <ac:chgData name="Thomas Noordeloos" userId="df9f46e9-7760-4f6a-814f-9e8180d7b46a" providerId="ADAL" clId="{B9CE961E-AEDB-4E10-AEC8-8559ECB16787}" dt="2022-02-09T07:36:47.215" v="3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Steven Linkels" userId="82b2834b-7373-49b3-b259-2f89722ff704" providerId="ADAL" clId="{9D5D4A73-2667-406D-BFFA-19E9B71C3EFA}"/>
    <pc:docChg chg="modSld">
      <pc:chgData name="Steven Linkels" userId="82b2834b-7373-49b3-b259-2f89722ff704" providerId="ADAL" clId="{9D5D4A73-2667-406D-BFFA-19E9B71C3EFA}" dt="2023-07-06T07:50:59.081" v="5"/>
      <pc:docMkLst>
        <pc:docMk/>
      </pc:docMkLst>
      <pc:sldChg chg="modSp mod">
        <pc:chgData name="Steven Linkels" userId="82b2834b-7373-49b3-b259-2f89722ff704" providerId="ADAL" clId="{9D5D4A73-2667-406D-BFFA-19E9B71C3EFA}" dt="2023-07-06T07:50:59.081" v="5"/>
        <pc:sldMkLst>
          <pc:docMk/>
          <pc:sldMk cId="4132212741" sldId="256"/>
        </pc:sldMkLst>
        <pc:spChg chg="mod">
          <ac:chgData name="Steven Linkels" userId="82b2834b-7373-49b3-b259-2f89722ff704" providerId="ADAL" clId="{9D5D4A73-2667-406D-BFFA-19E9B71C3EFA}" dt="2023-07-06T07:39:05.265" v="4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Steven Linkels" userId="82b2834b-7373-49b3-b259-2f89722ff704" providerId="ADAL" clId="{9D5D4A73-2667-406D-BFFA-19E9B71C3EFA}" dt="2023-07-06T07:50:59.081" v="5"/>
          <ac:spMkLst>
            <pc:docMk/>
            <pc:sldMk cId="4132212741" sldId="256"/>
            <ac:spMk id="25" creationId="{00000000-0000-0000-0000-000000000000}"/>
          </ac:spMkLst>
        </pc:spChg>
        <pc:spChg chg="mod">
          <ac:chgData name="Steven Linkels" userId="82b2834b-7373-49b3-b259-2f89722ff704" providerId="ADAL" clId="{9D5D4A73-2667-406D-BFFA-19E9B71C3EFA}" dt="2023-07-06T07:39:02" v="0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Valerie van den Berg" userId="2abe570c-d9bf-401a-869f-7699e3ab369a" providerId="ADAL" clId="{E81D7B29-880A-4FB2-86A8-2AFB05B7461E}"/>
    <pc:docChg chg="modSld">
      <pc:chgData name="Valerie van den Berg" userId="2abe570c-d9bf-401a-869f-7699e3ab369a" providerId="ADAL" clId="{E81D7B29-880A-4FB2-86A8-2AFB05B7461E}" dt="2023-02-14T10:46:57.524" v="15" actId="1076"/>
      <pc:docMkLst>
        <pc:docMk/>
      </pc:docMkLst>
      <pc:sldChg chg="modSp mod">
        <pc:chgData name="Valerie van den Berg" userId="2abe570c-d9bf-401a-869f-7699e3ab369a" providerId="ADAL" clId="{E81D7B29-880A-4FB2-86A8-2AFB05B7461E}" dt="2023-02-14T10:46:57.524" v="15" actId="1076"/>
        <pc:sldMkLst>
          <pc:docMk/>
          <pc:sldMk cId="4132212741" sldId="256"/>
        </pc:sldMkLst>
        <pc:spChg chg="mod">
          <ac:chgData name="Valerie van den Berg" userId="2abe570c-d9bf-401a-869f-7699e3ab369a" providerId="ADAL" clId="{E81D7B29-880A-4FB2-86A8-2AFB05B7461E}" dt="2023-01-31T08:18:29.136" v="14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Valerie van den Berg" userId="2abe570c-d9bf-401a-869f-7699e3ab369a" providerId="ADAL" clId="{E81D7B29-880A-4FB2-86A8-2AFB05B7461E}" dt="2023-02-14T10:46:57.524" v="15" actId="1076"/>
          <ac:spMkLst>
            <pc:docMk/>
            <pc:sldMk cId="4132212741" sldId="256"/>
            <ac:spMk id="24" creationId="{00000000-0000-0000-0000-000000000000}"/>
          </ac:spMkLst>
        </pc:spChg>
        <pc:spChg chg="mod">
          <ac:chgData name="Valerie van den Berg" userId="2abe570c-d9bf-401a-869f-7699e3ab369a" providerId="ADAL" clId="{E81D7B29-880A-4FB2-86A8-2AFB05B7461E}" dt="2023-01-31T08:18:24.417" v="10" actId="20577"/>
          <ac:spMkLst>
            <pc:docMk/>
            <pc:sldMk cId="4132212741" sldId="256"/>
            <ac:spMk id="28" creationId="{00000000-0000-0000-0000-000000000000}"/>
          </ac:spMkLst>
        </pc:spChg>
      </pc:sldChg>
    </pc:docChg>
  </pc:docChgLst>
  <pc:docChgLst>
    <pc:chgData name="Marieke Drabbe" userId="5622c14e-c4d0-438c-800f-36f96fa97e55" providerId="ADAL" clId="{BEC321E2-C0B8-49A8-A14A-EF2AB246FAF2}"/>
    <pc:docChg chg="addSld delSld modSld">
      <pc:chgData name="Marieke Drabbe" userId="5622c14e-c4d0-438c-800f-36f96fa97e55" providerId="ADAL" clId="{BEC321E2-C0B8-49A8-A14A-EF2AB246FAF2}" dt="2022-02-08T08:36:55.477" v="15" actId="47"/>
      <pc:docMkLst>
        <pc:docMk/>
      </pc:docMkLst>
      <pc:sldChg chg="addSp delSp modSp mod">
        <pc:chgData name="Marieke Drabbe" userId="5622c14e-c4d0-438c-800f-36f96fa97e55" providerId="ADAL" clId="{BEC321E2-C0B8-49A8-A14A-EF2AB246FAF2}" dt="2022-02-08T08:36:37.165" v="14" actId="255"/>
        <pc:sldMkLst>
          <pc:docMk/>
          <pc:sldMk cId="4132212741" sldId="256"/>
        </pc:sldMkLst>
        <pc:spChg chg="mod">
          <ac:chgData name="Marieke Drabbe" userId="5622c14e-c4d0-438c-800f-36f96fa97e55" providerId="ADAL" clId="{BEC321E2-C0B8-49A8-A14A-EF2AB246FAF2}" dt="2022-02-08T08:35:37.073" v="4" actId="20577"/>
          <ac:spMkLst>
            <pc:docMk/>
            <pc:sldMk cId="4132212741" sldId="256"/>
            <ac:spMk id="21" creationId="{00000000-0000-0000-0000-000000000000}"/>
          </ac:spMkLst>
        </pc:spChg>
        <pc:spChg chg="mod">
          <ac:chgData name="Marieke Drabbe" userId="5622c14e-c4d0-438c-800f-36f96fa97e55" providerId="ADAL" clId="{BEC321E2-C0B8-49A8-A14A-EF2AB246FAF2}" dt="2022-02-08T08:35:48.203" v="5"/>
          <ac:spMkLst>
            <pc:docMk/>
            <pc:sldMk cId="4132212741" sldId="256"/>
            <ac:spMk id="23" creationId="{00000000-0000-0000-0000-000000000000}"/>
          </ac:spMkLst>
        </pc:spChg>
        <pc:spChg chg="mod">
          <ac:chgData name="Marieke Drabbe" userId="5622c14e-c4d0-438c-800f-36f96fa97e55" providerId="ADAL" clId="{BEC321E2-C0B8-49A8-A14A-EF2AB246FAF2}" dt="2022-02-08T08:36:37.165" v="14" actId="255"/>
          <ac:spMkLst>
            <pc:docMk/>
            <pc:sldMk cId="4132212741" sldId="256"/>
            <ac:spMk id="26" creationId="{00000000-0000-0000-0000-000000000000}"/>
          </ac:spMkLst>
        </pc:spChg>
        <pc:picChg chg="del">
          <ac:chgData name="Marieke Drabbe" userId="5622c14e-c4d0-438c-800f-36f96fa97e55" providerId="ADAL" clId="{BEC321E2-C0B8-49A8-A14A-EF2AB246FAF2}" dt="2022-02-08T08:36:27.586" v="11" actId="478"/>
          <ac:picMkLst>
            <pc:docMk/>
            <pc:sldMk cId="4132212741" sldId="256"/>
            <ac:picMk id="17" creationId="{6B3AA6EF-4966-4299-B36B-E7F4055D5895}"/>
          </ac:picMkLst>
        </pc:picChg>
        <pc:picChg chg="add mod">
          <ac:chgData name="Marieke Drabbe" userId="5622c14e-c4d0-438c-800f-36f96fa97e55" providerId="ADAL" clId="{BEC321E2-C0B8-49A8-A14A-EF2AB246FAF2}" dt="2022-02-08T08:36:30.038" v="13" actId="1076"/>
          <ac:picMkLst>
            <pc:docMk/>
            <pc:sldMk cId="4132212741" sldId="256"/>
            <ac:picMk id="18" creationId="{D191298C-F8E0-4E59-90D8-681962A5A3E0}"/>
          </ac:picMkLst>
        </pc:picChg>
      </pc:sldChg>
      <pc:sldChg chg="delSp add del">
        <pc:chgData name="Marieke Drabbe" userId="5622c14e-c4d0-438c-800f-36f96fa97e55" providerId="ADAL" clId="{BEC321E2-C0B8-49A8-A14A-EF2AB246FAF2}" dt="2022-02-08T08:36:55.477" v="15" actId="47"/>
        <pc:sldMkLst>
          <pc:docMk/>
          <pc:sldMk cId="4159768415" sldId="257"/>
        </pc:sldMkLst>
        <pc:picChg chg="del">
          <ac:chgData name="Marieke Drabbe" userId="5622c14e-c4d0-438c-800f-36f96fa97e55" providerId="ADAL" clId="{BEC321E2-C0B8-49A8-A14A-EF2AB246FAF2}" dt="2022-02-08T08:36:25.502" v="10" actId="21"/>
          <ac:picMkLst>
            <pc:docMk/>
            <pc:sldMk cId="4159768415" sldId="257"/>
            <ac:picMk id="1030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D93B11-9A4B-43AA-823F-974BB94E44D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0C9FF-3442-4742-9C8C-9F20E0F20E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2285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30-1-2024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www.cbs.nl/nl-nl/publicatie/2020/50/trendrapport-toerisme-recreatie-en-vrije-tijd-2020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hyperlink" Target="https://www.vrijetijdskennis.nl/trends/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s://www.festivalinfo.nl/news/48874/Zijn-digitale-festivals-de-toekomst-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kstvak 20"/>
          <p:cNvSpPr txBox="1"/>
          <p:nvPr/>
        </p:nvSpPr>
        <p:spPr>
          <a:xfrm>
            <a:off x="1309544" y="222240"/>
            <a:ext cx="7894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>
                <a:latin typeface="Arial" panose="020B0604020202020204" pitchFamily="34" charset="0"/>
                <a:cs typeface="Arial" panose="020B0604020202020204" pitchFamily="34" charset="0"/>
              </a:rPr>
              <a:t>2324 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SVT LA1 Uitdagingen VT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309544" y="925670"/>
            <a:ext cx="4943772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Leerdoel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300" dirty="0"/>
              <a:t>Je kunt onderzoek doen naar de maatschappelijke uitdagingen/problemen op het gebied van vrijetijdsbesteding.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300" dirty="0"/>
              <a:t>Je kunt voorbeelden geven van problemen/uitdagingen op het gebied van duurzame vrijetijdsbesteding.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1309544" y="2276646"/>
            <a:ext cx="4943772" cy="9079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</a:t>
            </a:r>
          </a:p>
          <a:p>
            <a:pPr eaLnBrk="0" hangingPunct="0"/>
            <a:r>
              <a:rPr lang="nl-NL" sz="1300" dirty="0">
                <a:ea typeface="Calibri" pitchFamily="34" charset="0"/>
                <a:cs typeface="Arial" charset="0"/>
              </a:rPr>
              <a:t>Een verslag met daarin 3 uitgewerkte </a:t>
            </a:r>
            <a:r>
              <a:rPr lang="nl-NL" sz="1300" dirty="0"/>
              <a:t>maatschappelijke uitdagingen/problemen van de stad van de toekomst onderbouwd met actuele bronnen.</a:t>
            </a:r>
            <a:endParaRPr lang="nl-NL" sz="1300" dirty="0">
              <a:ea typeface="Calibri" pitchFamily="34" charset="0"/>
              <a:cs typeface="Arial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319087" y="3345943"/>
            <a:ext cx="4943772" cy="250837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Stappen</a:t>
            </a:r>
            <a:r>
              <a:rPr lang="nl-NL" sz="1200" b="1" dirty="0">
                <a:solidFill>
                  <a:srgbClr val="CCFF33"/>
                </a:solidFill>
              </a:rPr>
              <a:t>			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Ga op zoek naar stedelijke uitdagingen op het gebied van leefbaarheid in de stad op dit moment en de nabije toekomst. Dat mogen wereldwijde uitdagingen zijn.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Koppel gebeurtenissen die wereldwijd plaatsvinden op het gebied van steden en jouw specialisatie aan de uitdagingen.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Zoek betrouwbare bronnen die de gevonden gebeurtenissen, uitdagingen en thema’s onderbouwen.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Werk 3 uitdagingen en de daarbij behorende gebeurtenissen uit beargumenteerd met de gevonden bronnen.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Beschrijf per uitdaging waarom het belangrijk is voor de stad van de toekomst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026476" y="3597424"/>
            <a:ext cx="4570157" cy="1308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Bronnen</a:t>
            </a:r>
          </a:p>
          <a:p>
            <a:pPr marL="0" indent="0">
              <a:defRPr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3"/>
              </a:rPr>
              <a:t>https://www.cbs.nl/nl-nl/publicatie/2020/50/trendrapport-toerisme-recreatie-en-vrije-tijd-2020</a:t>
            </a: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defRPr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4"/>
              </a:rPr>
              <a:t>https://www.festivalinfo.nl/news/48874/Zijn-digitale-festivals-de-toekomst-/</a:t>
            </a: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defRPr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5"/>
              </a:rPr>
              <a:t>https://www.vrijetijdskennis.nl/trends/</a:t>
            </a: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7026476" y="2573447"/>
            <a:ext cx="4570157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Bijeenkomsten stad van de toekomst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charset="0"/>
              </a:rPr>
              <a:t>Bijeenkomsten specialisatie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7026476" y="925670"/>
            <a:ext cx="4570157" cy="15081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l-NL" sz="14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Samenwerking</a:t>
            </a:r>
            <a:r>
              <a:rPr lang="nl-NL" sz="1200" b="1" dirty="0">
                <a:solidFill>
                  <a:srgbClr val="CCFF33"/>
                </a:solidFill>
                <a:latin typeface="Arial" pitchFamily="36" charset="0"/>
                <a:cs typeface="ＭＳ Ｐゴシック" pitchFamily="36" charset="-128"/>
              </a:rPr>
              <a:t>		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Deze opdracht maak je alleen.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Plaats je product op Teams.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Bekijk leerproducten van anderen en geef feedback tijdens feedback </a:t>
            </a:r>
            <a:r>
              <a:rPr lang="nl-NL" sz="13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friends</a:t>
            </a:r>
            <a:endParaRPr lang="nl-NL" sz="13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Deadline product: </a:t>
            </a:r>
            <a:r>
              <a:rPr lang="nl-NL" sz="13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01-03-2024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3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Feedback </a:t>
            </a:r>
            <a:r>
              <a:rPr lang="nl-NL" sz="1300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30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: </a:t>
            </a:r>
            <a:r>
              <a:rPr lang="nl-NL" sz="1300" b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07-03-2024</a:t>
            </a:r>
            <a:endParaRPr lang="nl-NL" sz="13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 rotWithShape="1">
          <a:blip r:embed="rId6"/>
          <a:srcRect l="21805" r="10840"/>
          <a:stretch/>
        </p:blipFill>
        <p:spPr>
          <a:xfrm>
            <a:off x="746955" y="899590"/>
            <a:ext cx="385812" cy="531573"/>
          </a:xfrm>
          <a:prstGeom prst="rect">
            <a:avLst/>
          </a:prstGeom>
        </p:spPr>
      </p:pic>
      <p:pic>
        <p:nvPicPr>
          <p:cNvPr id="30" name="Afbeelding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5633" y="2257792"/>
            <a:ext cx="263290" cy="321303"/>
          </a:xfrm>
          <a:prstGeom prst="rect">
            <a:avLst/>
          </a:prstGeom>
        </p:spPr>
      </p:pic>
      <p:pic>
        <p:nvPicPr>
          <p:cNvPr id="31" name="Afbeelding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4137" y="3345943"/>
            <a:ext cx="266283" cy="416301"/>
          </a:xfrm>
          <a:prstGeom prst="rect">
            <a:avLst/>
          </a:prstGeom>
        </p:spPr>
      </p:pic>
      <p:pic>
        <p:nvPicPr>
          <p:cNvPr id="32" name="Afbeelding 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32833" y="925670"/>
            <a:ext cx="385812" cy="263054"/>
          </a:xfrm>
          <a:prstGeom prst="rect">
            <a:avLst/>
          </a:prstGeom>
        </p:spPr>
      </p:pic>
      <p:pic>
        <p:nvPicPr>
          <p:cNvPr id="33" name="Afbeelding 3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76882" y="3611245"/>
            <a:ext cx="299225" cy="290796"/>
          </a:xfrm>
          <a:prstGeom prst="rect">
            <a:avLst/>
          </a:prstGeom>
        </p:spPr>
      </p:pic>
      <p:pic>
        <p:nvPicPr>
          <p:cNvPr id="34" name="Afbeelding 33"/>
          <p:cNvPicPr>
            <a:picLocks noChangeAspect="1"/>
          </p:cNvPicPr>
          <p:nvPr/>
        </p:nvPicPr>
        <p:blipFill rotWithShape="1">
          <a:blip r:embed="rId11"/>
          <a:srcRect l="17050" t="33024" r="61669" b="30375"/>
          <a:stretch/>
        </p:blipFill>
        <p:spPr>
          <a:xfrm>
            <a:off x="6575370" y="2573447"/>
            <a:ext cx="300737" cy="290796"/>
          </a:xfrm>
          <a:prstGeom prst="rect">
            <a:avLst/>
          </a:prstGeom>
        </p:spPr>
      </p:pic>
      <p:pic>
        <p:nvPicPr>
          <p:cNvPr id="18" name="Picture 6" descr="Afbeeldingsresultaat voor milieu impact vliegen">
            <a:extLst>
              <a:ext uri="{FF2B5EF4-FFF2-40B4-BE49-F238E27FC236}">
                <a16:creationId xmlns:a16="http://schemas.microsoft.com/office/drawing/2014/main" id="{D191298C-F8E0-4E59-90D8-681962A5A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107" y="4982419"/>
            <a:ext cx="1398955" cy="1398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5" ma:contentTypeDescription="Een nieuw document maken." ma:contentTypeScope="" ma:versionID="b705bd57771d5b5977f7919ee309c30f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05c3486ec18a18b1f535a3b94463eec2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Props1.xml><?xml version="1.0" encoding="utf-8"?>
<ds:datastoreItem xmlns:ds="http://schemas.openxmlformats.org/officeDocument/2006/customXml" ds:itemID="{48380C10-9588-4ADB-B705-EA26F91FB4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3A73B5-98F0-4247-868A-501F23406181}"/>
</file>

<file path=customXml/itemProps3.xml><?xml version="1.0" encoding="utf-8"?>
<ds:datastoreItem xmlns:ds="http://schemas.openxmlformats.org/officeDocument/2006/customXml" ds:itemID="{368D544E-493A-49DC-8C7E-360155C0D785}">
  <ds:schemaRefs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6f82ce1-f6df-49a5-8b49-cf8409a27aa4"/>
    <ds:schemaRef ds:uri="2c4f0c93-2979-4f27-aab2-70de95932352"/>
    <ds:schemaRef ds:uri="c67c63a5-6c7f-42bb-9d17-0feff5816463"/>
    <ds:schemaRef ds:uri="c20cf8ba-b598-4d03-85bf-01d90a2844a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231</Words>
  <Application>Microsoft Office PowerPoint</Application>
  <PresentationFormat>Breedbeeld</PresentationFormat>
  <Paragraphs>25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Valerie Berg</cp:lastModifiedBy>
  <cp:revision>4</cp:revision>
  <dcterms:created xsi:type="dcterms:W3CDTF">2017-04-20T10:37:43Z</dcterms:created>
  <dcterms:modified xsi:type="dcterms:W3CDTF">2024-01-30T11:53:17Z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xd_Signature">
    <vt:bool>false</vt:bool>
  </property>
  <property fmtid="{D5CDD505-2E9C-101B-9397-08002B2CF9AE}" pid="10" name="_SourceUrl">
    <vt:lpwstr/>
  </property>
  <property fmtid="{D5CDD505-2E9C-101B-9397-08002B2CF9AE}" pid="11" name="_SharedFileIndex">
    <vt:lpwstr/>
  </property>
</Properties>
</file>