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74" r:id="rId17"/>
    <p:sldId id="275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D2C1E-37B3-482C-9411-B618E9FA41E7}" v="16" dt="2022-03-18T09:49:22.723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968" autoAdjust="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in Punt" userId="cfa2d399-5540-42d5-af5f-0a614263ecbd" providerId="ADAL" clId="{E9BD2C1E-37B3-482C-9411-B618E9FA41E7}"/>
    <pc:docChg chg="undo custSel addSld modSld">
      <pc:chgData name="Robbin Punt" userId="cfa2d399-5540-42d5-af5f-0a614263ecbd" providerId="ADAL" clId="{E9BD2C1E-37B3-482C-9411-B618E9FA41E7}" dt="2022-03-18T09:49:29.146" v="239" actId="1076"/>
      <pc:docMkLst>
        <pc:docMk/>
      </pc:docMkLst>
      <pc:sldChg chg="modSp mod">
        <pc:chgData name="Robbin Punt" userId="cfa2d399-5540-42d5-af5f-0a614263ecbd" providerId="ADAL" clId="{E9BD2C1E-37B3-482C-9411-B618E9FA41E7}" dt="2022-03-18T08:23:31.190" v="232" actId="20577"/>
        <pc:sldMkLst>
          <pc:docMk/>
          <pc:sldMk cId="2859079353" sldId="263"/>
        </pc:sldMkLst>
        <pc:spChg chg="mod">
          <ac:chgData name="Robbin Punt" userId="cfa2d399-5540-42d5-af5f-0a614263ecbd" providerId="ADAL" clId="{E9BD2C1E-37B3-482C-9411-B618E9FA41E7}" dt="2022-03-17T10:47:36.378" v="26" actId="20577"/>
          <ac:spMkLst>
            <pc:docMk/>
            <pc:sldMk cId="2859079353" sldId="263"/>
            <ac:spMk id="4" creationId="{7E256807-68E5-45A0-8DD0-5696A7E4E94A}"/>
          </ac:spMkLst>
        </pc:spChg>
        <pc:spChg chg="mod">
          <ac:chgData name="Robbin Punt" userId="cfa2d399-5540-42d5-af5f-0a614263ecbd" providerId="ADAL" clId="{E9BD2C1E-37B3-482C-9411-B618E9FA41E7}" dt="2022-03-18T08:23:31.190" v="232" actId="20577"/>
          <ac:spMkLst>
            <pc:docMk/>
            <pc:sldMk cId="2859079353" sldId="263"/>
            <ac:spMk id="6" creationId="{81B96BA2-902A-4078-8942-E8A2417A9A29}"/>
          </ac:spMkLst>
        </pc:spChg>
        <pc:spChg chg="mod">
          <ac:chgData name="Robbin Punt" userId="cfa2d399-5540-42d5-af5f-0a614263ecbd" providerId="ADAL" clId="{E9BD2C1E-37B3-482C-9411-B618E9FA41E7}" dt="2022-03-17T10:48:15.931" v="149" actId="207"/>
          <ac:spMkLst>
            <pc:docMk/>
            <pc:sldMk cId="2859079353" sldId="263"/>
            <ac:spMk id="10" creationId="{60253159-9685-4938-B8A7-8D90D4ABB2F1}"/>
          </ac:spMkLst>
        </pc:spChg>
      </pc:sldChg>
      <pc:sldChg chg="addSp modSp new mod">
        <pc:chgData name="Robbin Punt" userId="cfa2d399-5540-42d5-af5f-0a614263ecbd" providerId="ADAL" clId="{E9BD2C1E-37B3-482C-9411-B618E9FA41E7}" dt="2022-03-17T10:48:47.857" v="152" actId="1076"/>
        <pc:sldMkLst>
          <pc:docMk/>
          <pc:sldMk cId="1545628788" sldId="264"/>
        </pc:sldMkLst>
        <pc:spChg chg="mod">
          <ac:chgData name="Robbin Punt" userId="cfa2d399-5540-42d5-af5f-0a614263ecbd" providerId="ADAL" clId="{E9BD2C1E-37B3-482C-9411-B618E9FA41E7}" dt="2022-03-17T10:48:41.463" v="150"/>
          <ac:spMkLst>
            <pc:docMk/>
            <pc:sldMk cId="1545628788" sldId="264"/>
            <ac:spMk id="2" creationId="{F5BF39AD-ACF0-4C37-88B5-10ACCCBCD9B5}"/>
          </ac:spMkLst>
        </pc:spChg>
        <pc:picChg chg="add mod">
          <ac:chgData name="Robbin Punt" userId="cfa2d399-5540-42d5-af5f-0a614263ecbd" providerId="ADAL" clId="{E9BD2C1E-37B3-482C-9411-B618E9FA41E7}" dt="2022-03-17T10:48:47.857" v="152" actId="1076"/>
          <ac:picMkLst>
            <pc:docMk/>
            <pc:sldMk cId="1545628788" sldId="264"/>
            <ac:picMk id="3" creationId="{BADC6877-6ACD-4C60-B39B-518B59624EB7}"/>
          </ac:picMkLst>
        </pc:picChg>
      </pc:sldChg>
      <pc:sldChg chg="addSp modSp new mod">
        <pc:chgData name="Robbin Punt" userId="cfa2d399-5540-42d5-af5f-0a614263ecbd" providerId="ADAL" clId="{E9BD2C1E-37B3-482C-9411-B618E9FA41E7}" dt="2022-03-17T10:49:03.147" v="155"/>
        <pc:sldMkLst>
          <pc:docMk/>
          <pc:sldMk cId="2494939750" sldId="265"/>
        </pc:sldMkLst>
        <pc:spChg chg="mod">
          <ac:chgData name="Robbin Punt" userId="cfa2d399-5540-42d5-af5f-0a614263ecbd" providerId="ADAL" clId="{E9BD2C1E-37B3-482C-9411-B618E9FA41E7}" dt="2022-03-17T10:48:59.118" v="154"/>
          <ac:spMkLst>
            <pc:docMk/>
            <pc:sldMk cId="2494939750" sldId="265"/>
            <ac:spMk id="2" creationId="{286C61B7-8208-484D-B058-00E04559F390}"/>
          </ac:spMkLst>
        </pc:spChg>
        <pc:spChg chg="add mod">
          <ac:chgData name="Robbin Punt" userId="cfa2d399-5540-42d5-af5f-0a614263ecbd" providerId="ADAL" clId="{E9BD2C1E-37B3-482C-9411-B618E9FA41E7}" dt="2022-03-17T10:49:03.147" v="155"/>
          <ac:spMkLst>
            <pc:docMk/>
            <pc:sldMk cId="2494939750" sldId="265"/>
            <ac:spMk id="3" creationId="{C719A9BF-735B-48A9-91C2-0E6E7906D4AB}"/>
          </ac:spMkLst>
        </pc:spChg>
      </pc:sldChg>
      <pc:sldChg chg="addSp modSp new mod">
        <pc:chgData name="Robbin Punt" userId="cfa2d399-5540-42d5-af5f-0a614263ecbd" providerId="ADAL" clId="{E9BD2C1E-37B3-482C-9411-B618E9FA41E7}" dt="2022-03-17T10:49:21.874" v="176" actId="1076"/>
        <pc:sldMkLst>
          <pc:docMk/>
          <pc:sldMk cId="1476323322" sldId="266"/>
        </pc:sldMkLst>
        <pc:spChg chg="mod">
          <ac:chgData name="Robbin Punt" userId="cfa2d399-5540-42d5-af5f-0a614263ecbd" providerId="ADAL" clId="{E9BD2C1E-37B3-482C-9411-B618E9FA41E7}" dt="2022-03-17T10:49:15.111" v="172" actId="20577"/>
          <ac:spMkLst>
            <pc:docMk/>
            <pc:sldMk cId="1476323322" sldId="266"/>
            <ac:spMk id="2" creationId="{BB4F6A20-57DA-485D-B529-DFD11478571B}"/>
          </ac:spMkLst>
        </pc:spChg>
        <pc:picChg chg="add mod">
          <ac:chgData name="Robbin Punt" userId="cfa2d399-5540-42d5-af5f-0a614263ecbd" providerId="ADAL" clId="{E9BD2C1E-37B3-482C-9411-B618E9FA41E7}" dt="2022-03-17T10:49:21.874" v="176" actId="1076"/>
          <ac:picMkLst>
            <pc:docMk/>
            <pc:sldMk cId="1476323322" sldId="266"/>
            <ac:picMk id="3" creationId="{5D007A30-8F4F-4813-899C-CC4EE5D596B7}"/>
          </ac:picMkLst>
        </pc:picChg>
      </pc:sldChg>
      <pc:sldChg chg="addSp modSp new mod">
        <pc:chgData name="Robbin Punt" userId="cfa2d399-5540-42d5-af5f-0a614263ecbd" providerId="ADAL" clId="{E9BD2C1E-37B3-482C-9411-B618E9FA41E7}" dt="2022-03-17T10:49:50.064" v="183" actId="1076"/>
        <pc:sldMkLst>
          <pc:docMk/>
          <pc:sldMk cId="2880987291" sldId="267"/>
        </pc:sldMkLst>
        <pc:spChg chg="mod">
          <ac:chgData name="Robbin Punt" userId="cfa2d399-5540-42d5-af5f-0a614263ecbd" providerId="ADAL" clId="{E9BD2C1E-37B3-482C-9411-B618E9FA41E7}" dt="2022-03-17T10:49:33.482" v="180" actId="20577"/>
          <ac:spMkLst>
            <pc:docMk/>
            <pc:sldMk cId="2880987291" sldId="267"/>
            <ac:spMk id="2" creationId="{C24547B4-D521-4D0D-89FE-91BA085CEDA4}"/>
          </ac:spMkLst>
        </pc:spChg>
        <pc:picChg chg="add mod">
          <ac:chgData name="Robbin Punt" userId="cfa2d399-5540-42d5-af5f-0a614263ecbd" providerId="ADAL" clId="{E9BD2C1E-37B3-482C-9411-B618E9FA41E7}" dt="2022-03-17T10:49:50.064" v="183" actId="1076"/>
          <ac:picMkLst>
            <pc:docMk/>
            <pc:sldMk cId="2880987291" sldId="267"/>
            <ac:picMk id="3" creationId="{F0648AA8-41B4-41BD-86A9-644542E097BF}"/>
          </ac:picMkLst>
        </pc:picChg>
      </pc:sldChg>
      <pc:sldChg chg="addSp modSp new mod modAnim">
        <pc:chgData name="Robbin Punt" userId="cfa2d399-5540-42d5-af5f-0a614263ecbd" providerId="ADAL" clId="{E9BD2C1E-37B3-482C-9411-B618E9FA41E7}" dt="2022-03-17T10:50:08.819" v="189" actId="1076"/>
        <pc:sldMkLst>
          <pc:docMk/>
          <pc:sldMk cId="2675275162" sldId="268"/>
        </pc:sldMkLst>
        <pc:spChg chg="mod">
          <ac:chgData name="Robbin Punt" userId="cfa2d399-5540-42d5-af5f-0a614263ecbd" providerId="ADAL" clId="{E9BD2C1E-37B3-482C-9411-B618E9FA41E7}" dt="2022-03-17T10:50:05.118" v="187" actId="20577"/>
          <ac:spMkLst>
            <pc:docMk/>
            <pc:sldMk cId="2675275162" sldId="268"/>
            <ac:spMk id="2" creationId="{911A2D12-285A-48CF-809B-42862DFE62C8}"/>
          </ac:spMkLst>
        </pc:spChg>
        <pc:picChg chg="add mod">
          <ac:chgData name="Robbin Punt" userId="cfa2d399-5540-42d5-af5f-0a614263ecbd" providerId="ADAL" clId="{E9BD2C1E-37B3-482C-9411-B618E9FA41E7}" dt="2022-03-17T10:50:08.819" v="189" actId="1076"/>
          <ac:picMkLst>
            <pc:docMk/>
            <pc:sldMk cId="2675275162" sldId="268"/>
            <ac:picMk id="3" creationId="{3E433A99-5F29-49B3-8F95-2CECA4054535}"/>
          </ac:picMkLst>
        </pc:picChg>
        <pc:picChg chg="add mod">
          <ac:chgData name="Robbin Punt" userId="cfa2d399-5540-42d5-af5f-0a614263ecbd" providerId="ADAL" clId="{E9BD2C1E-37B3-482C-9411-B618E9FA41E7}" dt="2022-03-17T10:50:08.819" v="189" actId="1076"/>
          <ac:picMkLst>
            <pc:docMk/>
            <pc:sldMk cId="2675275162" sldId="268"/>
            <ac:picMk id="4" creationId="{3E1E7E68-284F-45D7-AFF4-3C67BAF4B9A0}"/>
          </ac:picMkLst>
        </pc:picChg>
      </pc:sldChg>
      <pc:sldChg chg="addSp modSp new mod">
        <pc:chgData name="Robbin Punt" userId="cfa2d399-5540-42d5-af5f-0a614263ecbd" providerId="ADAL" clId="{E9BD2C1E-37B3-482C-9411-B618E9FA41E7}" dt="2022-03-17T10:50:27.151" v="194" actId="1076"/>
        <pc:sldMkLst>
          <pc:docMk/>
          <pc:sldMk cId="78043020" sldId="269"/>
        </pc:sldMkLst>
        <pc:spChg chg="mod">
          <ac:chgData name="Robbin Punt" userId="cfa2d399-5540-42d5-af5f-0a614263ecbd" providerId="ADAL" clId="{E9BD2C1E-37B3-482C-9411-B618E9FA41E7}" dt="2022-03-17T10:50:16.927" v="191"/>
          <ac:spMkLst>
            <pc:docMk/>
            <pc:sldMk cId="78043020" sldId="269"/>
            <ac:spMk id="2" creationId="{B6E1458F-E1C2-4B76-8522-D731985198E1}"/>
          </ac:spMkLst>
        </pc:spChg>
        <pc:spChg chg="add mod">
          <ac:chgData name="Robbin Punt" userId="cfa2d399-5540-42d5-af5f-0a614263ecbd" providerId="ADAL" clId="{E9BD2C1E-37B3-482C-9411-B618E9FA41E7}" dt="2022-03-17T10:50:19.661" v="192"/>
          <ac:spMkLst>
            <pc:docMk/>
            <pc:sldMk cId="78043020" sldId="269"/>
            <ac:spMk id="3" creationId="{16ABAA56-4D1D-4D05-8D35-7BF708E2BA24}"/>
          </ac:spMkLst>
        </pc:spChg>
        <pc:picChg chg="add mod">
          <ac:chgData name="Robbin Punt" userId="cfa2d399-5540-42d5-af5f-0a614263ecbd" providerId="ADAL" clId="{E9BD2C1E-37B3-482C-9411-B618E9FA41E7}" dt="2022-03-17T10:50:27.151" v="194" actId="1076"/>
          <ac:picMkLst>
            <pc:docMk/>
            <pc:sldMk cId="78043020" sldId="269"/>
            <ac:picMk id="4" creationId="{76DF4C53-1BB3-4D92-9131-D0DF36692E10}"/>
          </ac:picMkLst>
        </pc:picChg>
      </pc:sldChg>
      <pc:sldChg chg="addSp modSp new mod modAnim">
        <pc:chgData name="Robbin Punt" userId="cfa2d399-5540-42d5-af5f-0a614263ecbd" providerId="ADAL" clId="{E9BD2C1E-37B3-482C-9411-B618E9FA41E7}" dt="2022-03-17T10:50:36.396" v="197"/>
        <pc:sldMkLst>
          <pc:docMk/>
          <pc:sldMk cId="1962333264" sldId="270"/>
        </pc:sldMkLst>
        <pc:spChg chg="mod">
          <ac:chgData name="Robbin Punt" userId="cfa2d399-5540-42d5-af5f-0a614263ecbd" providerId="ADAL" clId="{E9BD2C1E-37B3-482C-9411-B618E9FA41E7}" dt="2022-03-17T10:50:33.057" v="196"/>
          <ac:spMkLst>
            <pc:docMk/>
            <pc:sldMk cId="1962333264" sldId="270"/>
            <ac:spMk id="2" creationId="{10BD4D76-E83B-4D61-B798-A061DA656FBC}"/>
          </ac:spMkLst>
        </pc:spChg>
        <pc:spChg chg="add mod">
          <ac:chgData name="Robbin Punt" userId="cfa2d399-5540-42d5-af5f-0a614263ecbd" providerId="ADAL" clId="{E9BD2C1E-37B3-482C-9411-B618E9FA41E7}" dt="2022-03-17T10:50:36.396" v="197"/>
          <ac:spMkLst>
            <pc:docMk/>
            <pc:sldMk cId="1962333264" sldId="270"/>
            <ac:spMk id="3" creationId="{7FB2EE94-FCCA-455A-BB8F-D49ACE681FB8}"/>
          </ac:spMkLst>
        </pc:spChg>
      </pc:sldChg>
      <pc:sldChg chg="addSp modSp new mod modAnim">
        <pc:chgData name="Robbin Punt" userId="cfa2d399-5540-42d5-af5f-0a614263ecbd" providerId="ADAL" clId="{E9BD2C1E-37B3-482C-9411-B618E9FA41E7}" dt="2022-03-17T10:54:36.143" v="201" actId="1076"/>
        <pc:sldMkLst>
          <pc:docMk/>
          <pc:sldMk cId="3739362278" sldId="271"/>
        </pc:sldMkLst>
        <pc:spChg chg="mod">
          <ac:chgData name="Robbin Punt" userId="cfa2d399-5540-42d5-af5f-0a614263ecbd" providerId="ADAL" clId="{E9BD2C1E-37B3-482C-9411-B618E9FA41E7}" dt="2022-03-17T10:54:30.779" v="200"/>
          <ac:spMkLst>
            <pc:docMk/>
            <pc:sldMk cId="3739362278" sldId="271"/>
            <ac:spMk id="2" creationId="{6F8B1308-D244-46F8-89EC-377873553690}"/>
          </ac:spMkLst>
        </pc:spChg>
        <pc:picChg chg="add mod">
          <ac:chgData name="Robbin Punt" userId="cfa2d399-5540-42d5-af5f-0a614263ecbd" providerId="ADAL" clId="{E9BD2C1E-37B3-482C-9411-B618E9FA41E7}" dt="2022-03-17T10:54:36.143" v="201" actId="1076"/>
          <ac:picMkLst>
            <pc:docMk/>
            <pc:sldMk cId="3739362278" sldId="271"/>
            <ac:picMk id="3" creationId="{11A22B83-5794-4935-A0B4-5CF47486A190}"/>
          </ac:picMkLst>
        </pc:picChg>
      </pc:sldChg>
      <pc:sldChg chg="addSp modSp new mod">
        <pc:chgData name="Robbin Punt" userId="cfa2d399-5540-42d5-af5f-0a614263ecbd" providerId="ADAL" clId="{E9BD2C1E-37B3-482C-9411-B618E9FA41E7}" dt="2022-03-17T10:54:58.503" v="204"/>
        <pc:sldMkLst>
          <pc:docMk/>
          <pc:sldMk cId="3152211386" sldId="272"/>
        </pc:sldMkLst>
        <pc:spChg chg="mod">
          <ac:chgData name="Robbin Punt" userId="cfa2d399-5540-42d5-af5f-0a614263ecbd" providerId="ADAL" clId="{E9BD2C1E-37B3-482C-9411-B618E9FA41E7}" dt="2022-03-17T10:54:54.527" v="203"/>
          <ac:spMkLst>
            <pc:docMk/>
            <pc:sldMk cId="3152211386" sldId="272"/>
            <ac:spMk id="2" creationId="{925589F3-FAB1-469C-A08C-2E2D9F5A89E4}"/>
          </ac:spMkLst>
        </pc:spChg>
        <pc:picChg chg="add mod">
          <ac:chgData name="Robbin Punt" userId="cfa2d399-5540-42d5-af5f-0a614263ecbd" providerId="ADAL" clId="{E9BD2C1E-37B3-482C-9411-B618E9FA41E7}" dt="2022-03-17T10:54:58.503" v="204"/>
          <ac:picMkLst>
            <pc:docMk/>
            <pc:sldMk cId="3152211386" sldId="272"/>
            <ac:picMk id="3" creationId="{C3D929C5-8BA3-4314-98D6-53846E8B406C}"/>
          </ac:picMkLst>
        </pc:picChg>
        <pc:picChg chg="add mod">
          <ac:chgData name="Robbin Punt" userId="cfa2d399-5540-42d5-af5f-0a614263ecbd" providerId="ADAL" clId="{E9BD2C1E-37B3-482C-9411-B618E9FA41E7}" dt="2022-03-17T10:54:58.503" v="204"/>
          <ac:picMkLst>
            <pc:docMk/>
            <pc:sldMk cId="3152211386" sldId="272"/>
            <ac:picMk id="4" creationId="{F8830491-3EB6-4FE7-8E1F-C3216E8B48DA}"/>
          </ac:picMkLst>
        </pc:picChg>
      </pc:sldChg>
      <pc:sldChg chg="addSp modSp new mod">
        <pc:chgData name="Robbin Punt" userId="cfa2d399-5540-42d5-af5f-0a614263ecbd" providerId="ADAL" clId="{E9BD2C1E-37B3-482C-9411-B618E9FA41E7}" dt="2022-03-17T10:55:10.253" v="207"/>
        <pc:sldMkLst>
          <pc:docMk/>
          <pc:sldMk cId="884708273" sldId="273"/>
        </pc:sldMkLst>
        <pc:spChg chg="mod">
          <ac:chgData name="Robbin Punt" userId="cfa2d399-5540-42d5-af5f-0a614263ecbd" providerId="ADAL" clId="{E9BD2C1E-37B3-482C-9411-B618E9FA41E7}" dt="2022-03-17T10:55:10.253" v="207"/>
          <ac:spMkLst>
            <pc:docMk/>
            <pc:sldMk cId="884708273" sldId="273"/>
            <ac:spMk id="2" creationId="{DB431DBB-98C7-4A2A-8B98-DFEF63C042CF}"/>
          </ac:spMkLst>
        </pc:spChg>
        <pc:picChg chg="add mod">
          <ac:chgData name="Robbin Punt" userId="cfa2d399-5540-42d5-af5f-0a614263ecbd" providerId="ADAL" clId="{E9BD2C1E-37B3-482C-9411-B618E9FA41E7}" dt="2022-03-17T10:55:05.842" v="206"/>
          <ac:picMkLst>
            <pc:docMk/>
            <pc:sldMk cId="884708273" sldId="273"/>
            <ac:picMk id="3" creationId="{26D383D3-8D97-40FF-B2D2-18A9110E2A2F}"/>
          </ac:picMkLst>
        </pc:picChg>
      </pc:sldChg>
      <pc:sldChg chg="addSp modSp new mod">
        <pc:chgData name="Robbin Punt" userId="cfa2d399-5540-42d5-af5f-0a614263ecbd" providerId="ADAL" clId="{E9BD2C1E-37B3-482C-9411-B618E9FA41E7}" dt="2022-03-17T11:10:12.939" v="224" actId="1076"/>
        <pc:sldMkLst>
          <pc:docMk/>
          <pc:sldMk cId="3423885668" sldId="274"/>
        </pc:sldMkLst>
        <pc:spChg chg="mod">
          <ac:chgData name="Robbin Punt" userId="cfa2d399-5540-42d5-af5f-0a614263ecbd" providerId="ADAL" clId="{E9BD2C1E-37B3-482C-9411-B618E9FA41E7}" dt="2022-03-17T10:55:22.185" v="218" actId="20577"/>
          <ac:spMkLst>
            <pc:docMk/>
            <pc:sldMk cId="3423885668" sldId="274"/>
            <ac:spMk id="2" creationId="{1AF61F64-6359-41A7-BB61-4C01439BA970}"/>
          </ac:spMkLst>
        </pc:spChg>
        <pc:picChg chg="add mod modCrop">
          <ac:chgData name="Robbin Punt" userId="cfa2d399-5540-42d5-af5f-0a614263ecbd" providerId="ADAL" clId="{E9BD2C1E-37B3-482C-9411-B618E9FA41E7}" dt="2022-03-17T11:10:12.939" v="224" actId="1076"/>
          <ac:picMkLst>
            <pc:docMk/>
            <pc:sldMk cId="3423885668" sldId="274"/>
            <ac:picMk id="4" creationId="{85097AD0-819C-4E92-A9A6-D22A347B5795}"/>
          </ac:picMkLst>
        </pc:picChg>
      </pc:sldChg>
      <pc:sldChg chg="addSp modSp new mod">
        <pc:chgData name="Robbin Punt" userId="cfa2d399-5540-42d5-af5f-0a614263ecbd" providerId="ADAL" clId="{E9BD2C1E-37B3-482C-9411-B618E9FA41E7}" dt="2022-03-17T11:10:26.154" v="227"/>
        <pc:sldMkLst>
          <pc:docMk/>
          <pc:sldMk cId="2436107997" sldId="275"/>
        </pc:sldMkLst>
        <pc:spChg chg="mod">
          <ac:chgData name="Robbin Punt" userId="cfa2d399-5540-42d5-af5f-0a614263ecbd" providerId="ADAL" clId="{E9BD2C1E-37B3-482C-9411-B618E9FA41E7}" dt="2022-03-17T11:10:23.057" v="226"/>
          <ac:spMkLst>
            <pc:docMk/>
            <pc:sldMk cId="2436107997" sldId="275"/>
            <ac:spMk id="2" creationId="{45BBED27-C4A2-4EBF-A09D-CFCA5A2FFE56}"/>
          </ac:spMkLst>
        </pc:spChg>
        <pc:spChg chg="add mod">
          <ac:chgData name="Robbin Punt" userId="cfa2d399-5540-42d5-af5f-0a614263ecbd" providerId="ADAL" clId="{E9BD2C1E-37B3-482C-9411-B618E9FA41E7}" dt="2022-03-17T11:10:26.154" v="227"/>
          <ac:spMkLst>
            <pc:docMk/>
            <pc:sldMk cId="2436107997" sldId="275"/>
            <ac:spMk id="3" creationId="{66212770-9966-41F5-9016-169185AD92A5}"/>
          </ac:spMkLst>
        </pc:spChg>
      </pc:sldChg>
      <pc:sldChg chg="addSp delSp modSp new mod modAnim">
        <pc:chgData name="Robbin Punt" userId="cfa2d399-5540-42d5-af5f-0a614263ecbd" providerId="ADAL" clId="{E9BD2C1E-37B3-482C-9411-B618E9FA41E7}" dt="2022-03-18T09:49:29.146" v="239" actId="1076"/>
        <pc:sldMkLst>
          <pc:docMk/>
          <pc:sldMk cId="136891247" sldId="276"/>
        </pc:sldMkLst>
        <pc:spChg chg="add del">
          <ac:chgData name="Robbin Punt" userId="cfa2d399-5540-42d5-af5f-0a614263ecbd" providerId="ADAL" clId="{E9BD2C1E-37B3-482C-9411-B618E9FA41E7}" dt="2022-03-18T09:49:10.114" v="235" actId="22"/>
          <ac:spMkLst>
            <pc:docMk/>
            <pc:sldMk cId="136891247" sldId="276"/>
            <ac:spMk id="4" creationId="{0D0F1352-DD8B-468E-8870-77FD15CB4E22}"/>
          </ac:spMkLst>
        </pc:spChg>
        <pc:picChg chg="add mod">
          <ac:chgData name="Robbin Punt" userId="cfa2d399-5540-42d5-af5f-0a614263ecbd" providerId="ADAL" clId="{E9BD2C1E-37B3-482C-9411-B618E9FA41E7}" dt="2022-03-18T09:49:29.146" v="239" actId="1076"/>
          <ac:picMkLst>
            <pc:docMk/>
            <pc:sldMk cId="136891247" sldId="276"/>
            <ac:picMk id="5" creationId="{27C355E5-2750-4F8A-8545-8C693234FE23}"/>
          </ac:picMkLst>
        </pc:picChg>
      </pc:sldChg>
    </pc:docChg>
  </pc:docChgLst>
  <pc:docChgLst>
    <pc:chgData name="Thomas Noordeloos" userId="df9f46e9-7760-4f6a-814f-9e8180d7b46a" providerId="ADAL" clId="{A360C7EC-23A9-47A9-A3DD-436C496C3618}"/>
    <pc:docChg chg="undo custSel addSld delSld modSld">
      <pc:chgData name="Thomas Noordeloos" userId="df9f46e9-7760-4f6a-814f-9e8180d7b46a" providerId="ADAL" clId="{A360C7EC-23A9-47A9-A3DD-436C496C3618}" dt="2022-03-15T09:51:11.244" v="188" actId="47"/>
      <pc:docMkLst>
        <pc:docMk/>
      </pc:docMkLst>
      <pc:sldChg chg="modSp del mod">
        <pc:chgData name="Thomas Noordeloos" userId="df9f46e9-7760-4f6a-814f-9e8180d7b46a" providerId="ADAL" clId="{A360C7EC-23A9-47A9-A3DD-436C496C3618}" dt="2022-03-15T09:51:11.244" v="188" actId="47"/>
        <pc:sldMkLst>
          <pc:docMk/>
          <pc:sldMk cId="3788715575" sldId="256"/>
        </pc:sldMkLst>
        <pc:spChg chg="mod">
          <ac:chgData name="Thomas Noordeloos" userId="df9f46e9-7760-4f6a-814f-9e8180d7b46a" providerId="ADAL" clId="{A360C7EC-23A9-47A9-A3DD-436C496C3618}" dt="2022-03-11T08:01:06.966" v="186" actId="27636"/>
          <ac:spMkLst>
            <pc:docMk/>
            <pc:sldMk cId="3788715575" sldId="256"/>
            <ac:spMk id="6" creationId="{4910A9D3-44B0-412E-9D51-FA1C2DD5ED39}"/>
          </ac:spMkLst>
        </pc:spChg>
      </pc:sldChg>
      <pc:sldChg chg="del">
        <pc:chgData name="Thomas Noordeloos" userId="df9f46e9-7760-4f6a-814f-9e8180d7b46a" providerId="ADAL" clId="{A360C7EC-23A9-47A9-A3DD-436C496C3618}" dt="2022-02-08T08:12:31.151" v="151" actId="2696"/>
        <pc:sldMkLst>
          <pc:docMk/>
          <pc:sldMk cId="4132212741" sldId="256"/>
        </pc:sldMkLst>
      </pc:sldChg>
      <pc:sldChg chg="del">
        <pc:chgData name="Thomas Noordeloos" userId="df9f46e9-7760-4f6a-814f-9e8180d7b46a" providerId="ADAL" clId="{A360C7EC-23A9-47A9-A3DD-436C496C3618}" dt="2022-03-15T09:51:11.244" v="188" actId="47"/>
        <pc:sldMkLst>
          <pc:docMk/>
          <pc:sldMk cId="3953391738" sldId="257"/>
        </pc:sldMkLst>
      </pc:sldChg>
      <pc:sldChg chg="del">
        <pc:chgData name="Thomas Noordeloos" userId="df9f46e9-7760-4f6a-814f-9e8180d7b46a" providerId="ADAL" clId="{A360C7EC-23A9-47A9-A3DD-436C496C3618}" dt="2022-03-15T09:51:11.244" v="188" actId="47"/>
        <pc:sldMkLst>
          <pc:docMk/>
          <pc:sldMk cId="3418081370" sldId="258"/>
        </pc:sldMkLst>
      </pc:sldChg>
      <pc:sldChg chg="del">
        <pc:chgData name="Thomas Noordeloos" userId="df9f46e9-7760-4f6a-814f-9e8180d7b46a" providerId="ADAL" clId="{A360C7EC-23A9-47A9-A3DD-436C496C3618}" dt="2022-03-15T09:51:11.244" v="188" actId="47"/>
        <pc:sldMkLst>
          <pc:docMk/>
          <pc:sldMk cId="1491809631" sldId="259"/>
        </pc:sldMkLst>
      </pc:sldChg>
      <pc:sldChg chg="modSp del mod">
        <pc:chgData name="Thomas Noordeloos" userId="df9f46e9-7760-4f6a-814f-9e8180d7b46a" providerId="ADAL" clId="{A360C7EC-23A9-47A9-A3DD-436C496C3618}" dt="2022-03-15T09:51:11.244" v="188" actId="47"/>
        <pc:sldMkLst>
          <pc:docMk/>
          <pc:sldMk cId="1556456394" sldId="260"/>
        </pc:sldMkLst>
        <pc:spChg chg="mod">
          <ac:chgData name="Thomas Noordeloos" userId="df9f46e9-7760-4f6a-814f-9e8180d7b46a" providerId="ADAL" clId="{A360C7EC-23A9-47A9-A3DD-436C496C3618}" dt="2022-03-11T08:01:06.990" v="187" actId="27636"/>
          <ac:spMkLst>
            <pc:docMk/>
            <pc:sldMk cId="1556456394" sldId="260"/>
            <ac:spMk id="3" creationId="{D4C90D98-C608-49DB-A5E8-F4FA9D22251C}"/>
          </ac:spMkLst>
        </pc:spChg>
      </pc:sldChg>
      <pc:sldChg chg="del">
        <pc:chgData name="Thomas Noordeloos" userId="df9f46e9-7760-4f6a-814f-9e8180d7b46a" providerId="ADAL" clId="{A360C7EC-23A9-47A9-A3DD-436C496C3618}" dt="2022-03-07T15:05:36.020" v="176" actId="47"/>
        <pc:sldMkLst>
          <pc:docMk/>
          <pc:sldMk cId="2957815208" sldId="260"/>
        </pc:sldMkLst>
      </pc:sldChg>
      <pc:sldChg chg="del">
        <pc:chgData name="Thomas Noordeloos" userId="df9f46e9-7760-4f6a-814f-9e8180d7b46a" providerId="ADAL" clId="{A360C7EC-23A9-47A9-A3DD-436C496C3618}" dt="2022-03-15T09:51:11.244" v="188" actId="47"/>
        <pc:sldMkLst>
          <pc:docMk/>
          <pc:sldMk cId="3566274888" sldId="261"/>
        </pc:sldMkLst>
      </pc:sldChg>
      <pc:sldChg chg="del">
        <pc:chgData name="Thomas Noordeloos" userId="df9f46e9-7760-4f6a-814f-9e8180d7b46a" providerId="ADAL" clId="{A360C7EC-23A9-47A9-A3DD-436C496C3618}" dt="2022-03-07T15:05:36.020" v="176" actId="47"/>
        <pc:sldMkLst>
          <pc:docMk/>
          <pc:sldMk cId="2779748274" sldId="262"/>
        </pc:sldMkLst>
      </pc:sldChg>
      <pc:sldChg chg="del">
        <pc:chgData name="Thomas Noordeloos" userId="df9f46e9-7760-4f6a-814f-9e8180d7b46a" providerId="ADAL" clId="{A360C7EC-23A9-47A9-A3DD-436C496C3618}" dt="2022-03-15T09:51:11.244" v="188" actId="47"/>
        <pc:sldMkLst>
          <pc:docMk/>
          <pc:sldMk cId="2992443513" sldId="262"/>
        </pc:sldMkLst>
      </pc:sldChg>
      <pc:sldChg chg="del">
        <pc:chgData name="Thomas Noordeloos" userId="df9f46e9-7760-4f6a-814f-9e8180d7b46a" providerId="ADAL" clId="{A360C7EC-23A9-47A9-A3DD-436C496C3618}" dt="2022-03-08T14:01:25.599" v="185" actId="47"/>
        <pc:sldMkLst>
          <pc:docMk/>
          <pc:sldMk cId="3386715360" sldId="262"/>
        </pc:sldMkLst>
      </pc:sldChg>
      <pc:sldChg chg="modSp mod">
        <pc:chgData name="Thomas Noordeloos" userId="df9f46e9-7760-4f6a-814f-9e8180d7b46a" providerId="ADAL" clId="{A360C7EC-23A9-47A9-A3DD-436C496C3618}" dt="2022-02-04T10:43:10.285" v="148" actId="20577"/>
        <pc:sldMkLst>
          <pc:docMk/>
          <pc:sldMk cId="2859079353" sldId="263"/>
        </pc:sldMkLst>
        <pc:spChg chg="mod">
          <ac:chgData name="Thomas Noordeloos" userId="df9f46e9-7760-4f6a-814f-9e8180d7b46a" providerId="ADAL" clId="{A360C7EC-23A9-47A9-A3DD-436C496C3618}" dt="2022-02-04T10:43:10.285" v="148" actId="20577"/>
          <ac:spMkLst>
            <pc:docMk/>
            <pc:sldMk cId="2859079353" sldId="263"/>
            <ac:spMk id="4" creationId="{7E256807-68E5-45A0-8DD0-5696A7E4E94A}"/>
          </ac:spMkLst>
        </pc:spChg>
        <pc:spChg chg="mod">
          <ac:chgData name="Thomas Noordeloos" userId="df9f46e9-7760-4f6a-814f-9e8180d7b46a" providerId="ADAL" clId="{A360C7EC-23A9-47A9-A3DD-436C496C3618}" dt="2022-02-04T10:41:43.350" v="86" actId="20577"/>
          <ac:spMkLst>
            <pc:docMk/>
            <pc:sldMk cId="2859079353" sldId="263"/>
            <ac:spMk id="5" creationId="{D3700955-4AB3-462E-A398-76CFA58BDAB0}"/>
          </ac:spMkLst>
        </pc:spChg>
        <pc:spChg chg="mod">
          <ac:chgData name="Thomas Noordeloos" userId="df9f46e9-7760-4f6a-814f-9e8180d7b46a" providerId="ADAL" clId="{A360C7EC-23A9-47A9-A3DD-436C496C3618}" dt="2022-02-04T10:43:01.626" v="137" actId="5793"/>
          <ac:spMkLst>
            <pc:docMk/>
            <pc:sldMk cId="2859079353" sldId="263"/>
            <ac:spMk id="6" creationId="{81B96BA2-902A-4078-8942-E8A2417A9A29}"/>
          </ac:spMkLst>
        </pc:spChg>
        <pc:spChg chg="mod">
          <ac:chgData name="Thomas Noordeloos" userId="df9f46e9-7760-4f6a-814f-9e8180d7b46a" providerId="ADAL" clId="{A360C7EC-23A9-47A9-A3DD-436C496C3618}" dt="2022-02-04T10:42:54.543" v="133" actId="12"/>
          <ac:spMkLst>
            <pc:docMk/>
            <pc:sldMk cId="2859079353" sldId="263"/>
            <ac:spMk id="10" creationId="{60253159-9685-4938-B8A7-8D90D4ABB2F1}"/>
          </ac:spMkLst>
        </pc:spChg>
        <pc:graphicFrameChg chg="mod modGraphic">
          <ac:chgData name="Thomas Noordeloos" userId="df9f46e9-7760-4f6a-814f-9e8180d7b46a" providerId="ADAL" clId="{A360C7EC-23A9-47A9-A3DD-436C496C3618}" dt="2022-02-04T10:40:58.780" v="5" actId="108"/>
          <ac:graphicFrameMkLst>
            <pc:docMk/>
            <pc:sldMk cId="2859079353" sldId="263"/>
            <ac:graphicFrameMk id="7" creationId="{E301E4D4-09EB-42FE-AC70-36D3DFBAE62B}"/>
          </ac:graphicFrameMkLst>
        </pc:graphicFrameChg>
      </pc:sldChg>
      <pc:sldChg chg="del">
        <pc:chgData name="Thomas Noordeloos" userId="df9f46e9-7760-4f6a-814f-9e8180d7b46a" providerId="ADAL" clId="{A360C7EC-23A9-47A9-A3DD-436C496C3618}" dt="2022-03-15T09:51:11.244" v="188" actId="47"/>
        <pc:sldMkLst>
          <pc:docMk/>
          <pc:sldMk cId="1284676170" sldId="264"/>
        </pc:sldMkLst>
      </pc:sldChg>
      <pc:sldChg chg="del">
        <pc:chgData name="Thomas Noordeloos" userId="df9f46e9-7760-4f6a-814f-9e8180d7b46a" providerId="ADAL" clId="{A360C7EC-23A9-47A9-A3DD-436C496C3618}" dt="2022-03-08T14:01:25.599" v="185" actId="47"/>
        <pc:sldMkLst>
          <pc:docMk/>
          <pc:sldMk cId="2071582039" sldId="264"/>
        </pc:sldMkLst>
      </pc:sldChg>
      <pc:sldChg chg="new del">
        <pc:chgData name="Thomas Noordeloos" userId="df9f46e9-7760-4f6a-814f-9e8180d7b46a" providerId="ADAL" clId="{A360C7EC-23A9-47A9-A3DD-436C496C3618}" dt="2022-02-17T12:54:44.255" v="155" actId="47"/>
        <pc:sldMkLst>
          <pc:docMk/>
          <pc:sldMk cId="3136220357" sldId="264"/>
        </pc:sldMkLst>
      </pc:sldChg>
      <pc:sldChg chg="add del">
        <pc:chgData name="Thomas Noordeloos" userId="df9f46e9-7760-4f6a-814f-9e8180d7b46a" providerId="ADAL" clId="{A360C7EC-23A9-47A9-A3DD-436C496C3618}" dt="2022-02-17T12:54:19.744" v="153" actId="2890"/>
        <pc:sldMkLst>
          <pc:docMk/>
          <pc:sldMk cId="3995607219" sldId="264"/>
        </pc:sldMkLst>
      </pc:sldChg>
      <pc:sldChg chg="del">
        <pc:chgData name="Thomas Noordeloos" userId="df9f46e9-7760-4f6a-814f-9e8180d7b46a" providerId="ADAL" clId="{A360C7EC-23A9-47A9-A3DD-436C496C3618}" dt="2022-03-08T14:01:25.599" v="185" actId="47"/>
        <pc:sldMkLst>
          <pc:docMk/>
          <pc:sldMk cId="392836130" sldId="265"/>
        </pc:sldMkLst>
      </pc:sldChg>
      <pc:sldChg chg="del">
        <pc:chgData name="Thomas Noordeloos" userId="df9f46e9-7760-4f6a-814f-9e8180d7b46a" providerId="ADAL" clId="{A360C7EC-23A9-47A9-A3DD-436C496C3618}" dt="2022-03-07T15:05:36.020" v="176" actId="47"/>
        <pc:sldMkLst>
          <pc:docMk/>
          <pc:sldMk cId="2218531519" sldId="265"/>
        </pc:sldMkLst>
      </pc:sldChg>
      <pc:sldChg chg="del">
        <pc:chgData name="Thomas Noordeloos" userId="df9f46e9-7760-4f6a-814f-9e8180d7b46a" providerId="ADAL" clId="{A360C7EC-23A9-47A9-A3DD-436C496C3618}" dt="2022-03-15T09:51:11.244" v="188" actId="47"/>
        <pc:sldMkLst>
          <pc:docMk/>
          <pc:sldMk cId="2942711314" sldId="265"/>
        </pc:sldMkLst>
      </pc:sldChg>
      <pc:sldChg chg="del">
        <pc:chgData name="Thomas Noordeloos" userId="df9f46e9-7760-4f6a-814f-9e8180d7b46a" providerId="ADAL" clId="{A360C7EC-23A9-47A9-A3DD-436C496C3618}" dt="2022-03-08T14:01:25.599" v="185" actId="47"/>
        <pc:sldMkLst>
          <pc:docMk/>
          <pc:sldMk cId="1578208669" sldId="266"/>
        </pc:sldMkLst>
      </pc:sldChg>
      <pc:sldChg chg="del">
        <pc:chgData name="Thomas Noordeloos" userId="df9f46e9-7760-4f6a-814f-9e8180d7b46a" providerId="ADAL" clId="{A360C7EC-23A9-47A9-A3DD-436C496C3618}" dt="2022-03-07T15:05:36.020" v="176" actId="47"/>
        <pc:sldMkLst>
          <pc:docMk/>
          <pc:sldMk cId="2551745656" sldId="266"/>
        </pc:sldMkLst>
      </pc:sldChg>
      <pc:sldChg chg="modSp del mod">
        <pc:chgData name="Thomas Noordeloos" userId="df9f46e9-7760-4f6a-814f-9e8180d7b46a" providerId="ADAL" clId="{A360C7EC-23A9-47A9-A3DD-436C496C3618}" dt="2022-02-04T10:44:26.861" v="150" actId="47"/>
        <pc:sldMkLst>
          <pc:docMk/>
          <pc:sldMk cId="1308887269" sldId="267"/>
        </pc:sldMkLst>
        <pc:spChg chg="mod">
          <ac:chgData name="Thomas Noordeloos" userId="df9f46e9-7760-4f6a-814f-9e8180d7b46a" providerId="ADAL" clId="{A360C7EC-23A9-47A9-A3DD-436C496C3618}" dt="2022-02-04T10:44:00.788" v="149" actId="27636"/>
          <ac:spMkLst>
            <pc:docMk/>
            <pc:sldMk cId="1308887269" sldId="267"/>
            <ac:spMk id="2" creationId="{00000000-0000-0000-0000-000000000000}"/>
          </ac:spMkLst>
        </pc:spChg>
      </pc:sldChg>
      <pc:sldChg chg="del">
        <pc:chgData name="Thomas Noordeloos" userId="df9f46e9-7760-4f6a-814f-9e8180d7b46a" providerId="ADAL" clId="{A360C7EC-23A9-47A9-A3DD-436C496C3618}" dt="2022-03-07T15:05:36.020" v="176" actId="47"/>
        <pc:sldMkLst>
          <pc:docMk/>
          <pc:sldMk cId="2790019342" sldId="267"/>
        </pc:sldMkLst>
      </pc:sldChg>
      <pc:sldChg chg="del">
        <pc:chgData name="Thomas Noordeloos" userId="df9f46e9-7760-4f6a-814f-9e8180d7b46a" providerId="ADAL" clId="{A360C7EC-23A9-47A9-A3DD-436C496C3618}" dt="2022-03-08T14:01:25.599" v="185" actId="47"/>
        <pc:sldMkLst>
          <pc:docMk/>
          <pc:sldMk cId="4106804809" sldId="267"/>
        </pc:sldMkLst>
      </pc:sldChg>
      <pc:sldChg chg="del">
        <pc:chgData name="Thomas Noordeloos" userId="df9f46e9-7760-4f6a-814f-9e8180d7b46a" providerId="ADAL" clId="{A360C7EC-23A9-47A9-A3DD-436C496C3618}" dt="2022-03-07T15:05:36.020" v="176" actId="47"/>
        <pc:sldMkLst>
          <pc:docMk/>
          <pc:sldMk cId="628617007" sldId="268"/>
        </pc:sldMkLst>
      </pc:sldChg>
      <pc:sldChg chg="del">
        <pc:chgData name="Thomas Noordeloos" userId="df9f46e9-7760-4f6a-814f-9e8180d7b46a" providerId="ADAL" clId="{A360C7EC-23A9-47A9-A3DD-436C496C3618}" dt="2022-03-07T15:05:47.999" v="178" actId="2696"/>
        <pc:sldMkLst>
          <pc:docMk/>
          <pc:sldMk cId="1937077332" sldId="268"/>
        </pc:sldMkLst>
      </pc:sldChg>
      <pc:sldChg chg="del">
        <pc:chgData name="Thomas Noordeloos" userId="df9f46e9-7760-4f6a-814f-9e8180d7b46a" providerId="ADAL" clId="{A360C7EC-23A9-47A9-A3DD-436C496C3618}" dt="2022-03-08T14:01:25.599" v="185" actId="47"/>
        <pc:sldMkLst>
          <pc:docMk/>
          <pc:sldMk cId="2793297757" sldId="269"/>
        </pc:sldMkLst>
      </pc:sldChg>
      <pc:sldChg chg="del">
        <pc:chgData name="Thomas Noordeloos" userId="df9f46e9-7760-4f6a-814f-9e8180d7b46a" providerId="ADAL" clId="{A360C7EC-23A9-47A9-A3DD-436C496C3618}" dt="2022-03-07T15:05:36.020" v="176" actId="47"/>
        <pc:sldMkLst>
          <pc:docMk/>
          <pc:sldMk cId="3614249110" sldId="269"/>
        </pc:sldMkLst>
      </pc:sldChg>
      <pc:sldChg chg="del">
        <pc:chgData name="Thomas Noordeloos" userId="df9f46e9-7760-4f6a-814f-9e8180d7b46a" providerId="ADAL" clId="{A360C7EC-23A9-47A9-A3DD-436C496C3618}" dt="2022-02-08T08:12:31.151" v="151" actId="2696"/>
        <pc:sldMkLst>
          <pc:docMk/>
          <pc:sldMk cId="1263045312" sldId="273"/>
        </pc:sldMkLst>
      </pc:sldChg>
      <pc:sldChg chg="del">
        <pc:chgData name="Thomas Noordeloos" userId="df9f46e9-7760-4f6a-814f-9e8180d7b46a" providerId="ADAL" clId="{A360C7EC-23A9-47A9-A3DD-436C496C3618}" dt="2022-02-04T10:44:26.861" v="150" actId="47"/>
        <pc:sldMkLst>
          <pc:docMk/>
          <pc:sldMk cId="265587282" sldId="280"/>
        </pc:sldMkLst>
      </pc:sldChg>
      <pc:sldChg chg="del">
        <pc:chgData name="Thomas Noordeloos" userId="df9f46e9-7760-4f6a-814f-9e8180d7b46a" providerId="ADAL" clId="{A360C7EC-23A9-47A9-A3DD-436C496C3618}" dt="2022-02-08T08:12:31.151" v="151" actId="2696"/>
        <pc:sldMkLst>
          <pc:docMk/>
          <pc:sldMk cId="3110320496" sldId="281"/>
        </pc:sldMkLst>
      </pc:sldChg>
      <pc:sldChg chg="del">
        <pc:chgData name="Thomas Noordeloos" userId="df9f46e9-7760-4f6a-814f-9e8180d7b46a" providerId="ADAL" clId="{A360C7EC-23A9-47A9-A3DD-436C496C3618}" dt="2022-02-04T10:44:26.861" v="150" actId="47"/>
        <pc:sldMkLst>
          <pc:docMk/>
          <pc:sldMk cId="3432090785" sldId="281"/>
        </pc:sldMkLst>
      </pc:sldChg>
      <pc:sldChg chg="del">
        <pc:chgData name="Thomas Noordeloos" userId="df9f46e9-7760-4f6a-814f-9e8180d7b46a" providerId="ADAL" clId="{A360C7EC-23A9-47A9-A3DD-436C496C3618}" dt="2022-02-04T10:44:26.861" v="150" actId="47"/>
        <pc:sldMkLst>
          <pc:docMk/>
          <pc:sldMk cId="2882783575" sldId="284"/>
        </pc:sldMkLst>
      </pc:sldChg>
      <pc:sldChg chg="del">
        <pc:chgData name="Thomas Noordeloos" userId="df9f46e9-7760-4f6a-814f-9e8180d7b46a" providerId="ADAL" clId="{A360C7EC-23A9-47A9-A3DD-436C496C3618}" dt="2022-02-08T08:12:31.151" v="151" actId="2696"/>
        <pc:sldMkLst>
          <pc:docMk/>
          <pc:sldMk cId="229840576" sldId="286"/>
        </pc:sldMkLst>
      </pc:sldChg>
      <pc:sldChg chg="del">
        <pc:chgData name="Thomas Noordeloos" userId="df9f46e9-7760-4f6a-814f-9e8180d7b46a" providerId="ADAL" clId="{A360C7EC-23A9-47A9-A3DD-436C496C3618}" dt="2022-02-04T10:44:26.861" v="150" actId="47"/>
        <pc:sldMkLst>
          <pc:docMk/>
          <pc:sldMk cId="498868584" sldId="286"/>
        </pc:sldMkLst>
      </pc:sldChg>
      <pc:sldChg chg="del">
        <pc:chgData name="Thomas Noordeloos" userId="df9f46e9-7760-4f6a-814f-9e8180d7b46a" providerId="ADAL" clId="{A360C7EC-23A9-47A9-A3DD-436C496C3618}" dt="2022-02-04T10:44:26.861" v="150" actId="47"/>
        <pc:sldMkLst>
          <pc:docMk/>
          <pc:sldMk cId="3537927792" sldId="287"/>
        </pc:sldMkLst>
      </pc:sldChg>
      <pc:sldChg chg="del">
        <pc:chgData name="Thomas Noordeloos" userId="df9f46e9-7760-4f6a-814f-9e8180d7b46a" providerId="ADAL" clId="{A360C7EC-23A9-47A9-A3DD-436C496C3618}" dt="2022-02-04T10:44:26.861" v="150" actId="47"/>
        <pc:sldMkLst>
          <pc:docMk/>
          <pc:sldMk cId="393693981" sldId="288"/>
        </pc:sldMkLst>
      </pc:sldChg>
      <pc:sldChg chg="del">
        <pc:chgData name="Thomas Noordeloos" userId="df9f46e9-7760-4f6a-814f-9e8180d7b46a" providerId="ADAL" clId="{A360C7EC-23A9-47A9-A3DD-436C496C3618}" dt="2022-02-04T10:44:26.861" v="150" actId="47"/>
        <pc:sldMkLst>
          <pc:docMk/>
          <pc:sldMk cId="3707473931" sldId="289"/>
        </pc:sldMkLst>
      </pc:sldChg>
      <pc:sldChg chg="del">
        <pc:chgData name="Thomas Noordeloos" userId="df9f46e9-7760-4f6a-814f-9e8180d7b46a" providerId="ADAL" clId="{A360C7EC-23A9-47A9-A3DD-436C496C3618}" dt="2022-02-04T10:44:26.861" v="150" actId="47"/>
        <pc:sldMkLst>
          <pc:docMk/>
          <pc:sldMk cId="681798296" sldId="290"/>
        </pc:sldMkLst>
      </pc:sldChg>
      <pc:sldChg chg="del">
        <pc:chgData name="Thomas Noordeloos" userId="df9f46e9-7760-4f6a-814f-9e8180d7b46a" providerId="ADAL" clId="{A360C7EC-23A9-47A9-A3DD-436C496C3618}" dt="2022-02-04T10:44:26.861" v="150" actId="47"/>
        <pc:sldMkLst>
          <pc:docMk/>
          <pc:sldMk cId="4271369838" sldId="291"/>
        </pc:sldMkLst>
      </pc:sldChg>
      <pc:sldChg chg="del">
        <pc:chgData name="Thomas Noordeloos" userId="df9f46e9-7760-4f6a-814f-9e8180d7b46a" providerId="ADAL" clId="{A360C7EC-23A9-47A9-A3DD-436C496C3618}" dt="2022-03-08T14:01:25.599" v="185" actId="47"/>
        <pc:sldMkLst>
          <pc:docMk/>
          <pc:sldMk cId="1902443866" sldId="305"/>
        </pc:sldMkLst>
      </pc:sldChg>
      <pc:sldChg chg="del delDesignElem">
        <pc:chgData name="Thomas Noordeloos" userId="df9f46e9-7760-4f6a-814f-9e8180d7b46a" providerId="ADAL" clId="{A360C7EC-23A9-47A9-A3DD-436C496C3618}" dt="2022-03-08T14:01:25.599" v="185" actId="47"/>
        <pc:sldMkLst>
          <pc:docMk/>
          <pc:sldMk cId="2566054996" sldId="306"/>
        </pc:sldMkLst>
      </pc:sldChg>
      <pc:sldChg chg="del">
        <pc:chgData name="Thomas Noordeloos" userId="df9f46e9-7760-4f6a-814f-9e8180d7b46a" providerId="ADAL" clId="{A360C7EC-23A9-47A9-A3DD-436C496C3618}" dt="2022-03-08T14:01:25.599" v="185" actId="47"/>
        <pc:sldMkLst>
          <pc:docMk/>
          <pc:sldMk cId="1939798292" sldId="307"/>
        </pc:sldMkLst>
      </pc:sldChg>
      <pc:sldChg chg="del">
        <pc:chgData name="Thomas Noordeloos" userId="df9f46e9-7760-4f6a-814f-9e8180d7b46a" providerId="ADAL" clId="{A360C7EC-23A9-47A9-A3DD-436C496C3618}" dt="2022-02-08T08:12:31.151" v="151" actId="2696"/>
        <pc:sldMkLst>
          <pc:docMk/>
          <pc:sldMk cId="461343119" sldId="311"/>
        </pc:sldMkLst>
      </pc:sldChg>
      <pc:sldChg chg="del">
        <pc:chgData name="Thomas Noordeloos" userId="df9f46e9-7760-4f6a-814f-9e8180d7b46a" providerId="ADAL" clId="{A360C7EC-23A9-47A9-A3DD-436C496C3618}" dt="2022-02-08T08:12:31.151" v="151" actId="2696"/>
        <pc:sldMkLst>
          <pc:docMk/>
          <pc:sldMk cId="2899240316" sldId="312"/>
        </pc:sldMkLst>
      </pc:sldChg>
      <pc:sldChg chg="del">
        <pc:chgData name="Thomas Noordeloos" userId="df9f46e9-7760-4f6a-814f-9e8180d7b46a" providerId="ADAL" clId="{A360C7EC-23A9-47A9-A3DD-436C496C3618}" dt="2022-03-08T14:01:25.599" v="185" actId="47"/>
        <pc:sldMkLst>
          <pc:docMk/>
          <pc:sldMk cId="694497343" sldId="313"/>
        </pc:sldMkLst>
      </pc:sldChg>
      <pc:sldChg chg="del">
        <pc:chgData name="Thomas Noordeloos" userId="df9f46e9-7760-4f6a-814f-9e8180d7b46a" providerId="ADAL" clId="{A360C7EC-23A9-47A9-A3DD-436C496C3618}" dt="2022-02-08T08:12:31.151" v="151" actId="2696"/>
        <pc:sldMkLst>
          <pc:docMk/>
          <pc:sldMk cId="3422049957" sldId="313"/>
        </pc:sldMkLst>
      </pc:sldChg>
      <pc:sldChg chg="del">
        <pc:chgData name="Thomas Noordeloos" userId="df9f46e9-7760-4f6a-814f-9e8180d7b46a" providerId="ADAL" clId="{A360C7EC-23A9-47A9-A3DD-436C496C3618}" dt="2022-03-08T14:01:25.599" v="185" actId="47"/>
        <pc:sldMkLst>
          <pc:docMk/>
          <pc:sldMk cId="992993541" sldId="314"/>
        </pc:sldMkLst>
      </pc:sldChg>
      <pc:sldChg chg="del">
        <pc:chgData name="Thomas Noordeloos" userId="df9f46e9-7760-4f6a-814f-9e8180d7b46a" providerId="ADAL" clId="{A360C7EC-23A9-47A9-A3DD-436C496C3618}" dt="2022-02-08T08:12:31.151" v="151" actId="2696"/>
        <pc:sldMkLst>
          <pc:docMk/>
          <pc:sldMk cId="2128152596" sldId="314"/>
        </pc:sldMkLst>
      </pc:sldChg>
      <pc:sldChg chg="del">
        <pc:chgData name="Thomas Noordeloos" userId="df9f46e9-7760-4f6a-814f-9e8180d7b46a" providerId="ADAL" clId="{A360C7EC-23A9-47A9-A3DD-436C496C3618}" dt="2022-02-08T08:12:31.151" v="151" actId="2696"/>
        <pc:sldMkLst>
          <pc:docMk/>
          <pc:sldMk cId="2154511267" sldId="315"/>
        </pc:sldMkLst>
      </pc:sldChg>
      <pc:sldChg chg="del">
        <pc:chgData name="Thomas Noordeloos" userId="df9f46e9-7760-4f6a-814f-9e8180d7b46a" providerId="ADAL" clId="{A360C7EC-23A9-47A9-A3DD-436C496C3618}" dt="2022-02-08T08:12:31.151" v="151" actId="2696"/>
        <pc:sldMkLst>
          <pc:docMk/>
          <pc:sldMk cId="2562627853" sldId="317"/>
        </pc:sldMkLst>
      </pc:sldChg>
      <pc:sldChg chg="del">
        <pc:chgData name="Thomas Noordeloos" userId="df9f46e9-7760-4f6a-814f-9e8180d7b46a" providerId="ADAL" clId="{A360C7EC-23A9-47A9-A3DD-436C496C3618}" dt="2022-03-08T14:01:25.599" v="185" actId="47"/>
        <pc:sldMkLst>
          <pc:docMk/>
          <pc:sldMk cId="1199936769" sldId="321"/>
        </pc:sldMkLst>
      </pc:sldChg>
      <pc:sldChg chg="del">
        <pc:chgData name="Thomas Noordeloos" userId="df9f46e9-7760-4f6a-814f-9e8180d7b46a" providerId="ADAL" clId="{A360C7EC-23A9-47A9-A3DD-436C496C3618}" dt="2022-03-08T14:01:25.599" v="185" actId="47"/>
        <pc:sldMkLst>
          <pc:docMk/>
          <pc:sldMk cId="2275545818" sldId="325"/>
        </pc:sldMkLst>
      </pc:sldChg>
      <pc:sldChg chg="del">
        <pc:chgData name="Thomas Noordeloos" userId="df9f46e9-7760-4f6a-814f-9e8180d7b46a" providerId="ADAL" clId="{A360C7EC-23A9-47A9-A3DD-436C496C3618}" dt="2022-03-08T14:01:25.599" v="185" actId="47"/>
        <pc:sldMkLst>
          <pc:docMk/>
          <pc:sldMk cId="1561385009" sldId="327"/>
        </pc:sldMkLst>
      </pc:sldChg>
      <pc:sldChg chg="del delDesignElem">
        <pc:chgData name="Thomas Noordeloos" userId="df9f46e9-7760-4f6a-814f-9e8180d7b46a" providerId="ADAL" clId="{A360C7EC-23A9-47A9-A3DD-436C496C3618}" dt="2022-03-08T14:01:25.599" v="185" actId="47"/>
        <pc:sldMkLst>
          <pc:docMk/>
          <pc:sldMk cId="1397548353" sldId="328"/>
        </pc:sldMkLst>
      </pc:sldChg>
      <pc:sldChg chg="del delDesignElem">
        <pc:chgData name="Thomas Noordeloos" userId="df9f46e9-7760-4f6a-814f-9e8180d7b46a" providerId="ADAL" clId="{A360C7EC-23A9-47A9-A3DD-436C496C3618}" dt="2022-03-08T14:01:25.599" v="185" actId="47"/>
        <pc:sldMkLst>
          <pc:docMk/>
          <pc:sldMk cId="1432677505" sldId="329"/>
        </pc:sldMkLst>
      </pc:sldChg>
      <pc:sldChg chg="del delDesignElem">
        <pc:chgData name="Thomas Noordeloos" userId="df9f46e9-7760-4f6a-814f-9e8180d7b46a" providerId="ADAL" clId="{A360C7EC-23A9-47A9-A3DD-436C496C3618}" dt="2022-03-08T14:01:25.599" v="185" actId="47"/>
        <pc:sldMkLst>
          <pc:docMk/>
          <pc:sldMk cId="1704498828" sldId="330"/>
        </pc:sldMkLst>
      </pc:sldChg>
      <pc:sldChg chg="del">
        <pc:chgData name="Thomas Noordeloos" userId="df9f46e9-7760-4f6a-814f-9e8180d7b46a" providerId="ADAL" clId="{A360C7EC-23A9-47A9-A3DD-436C496C3618}" dt="2022-03-08T14:01:25.599" v="185" actId="47"/>
        <pc:sldMkLst>
          <pc:docMk/>
          <pc:sldMk cId="1739902548" sldId="332"/>
        </pc:sldMkLst>
      </pc:sldChg>
      <pc:sldChg chg="del delDesignElem">
        <pc:chgData name="Thomas Noordeloos" userId="df9f46e9-7760-4f6a-814f-9e8180d7b46a" providerId="ADAL" clId="{A360C7EC-23A9-47A9-A3DD-436C496C3618}" dt="2022-03-08T14:01:25.599" v="185" actId="47"/>
        <pc:sldMkLst>
          <pc:docMk/>
          <pc:sldMk cId="3133335694" sldId="333"/>
        </pc:sldMkLst>
      </pc:sldChg>
      <pc:sldChg chg="del">
        <pc:chgData name="Thomas Noordeloos" userId="df9f46e9-7760-4f6a-814f-9e8180d7b46a" providerId="ADAL" clId="{A360C7EC-23A9-47A9-A3DD-436C496C3618}" dt="2022-03-08T14:01:25.599" v="185" actId="47"/>
        <pc:sldMkLst>
          <pc:docMk/>
          <pc:sldMk cId="1159905694" sldId="334"/>
        </pc:sldMkLst>
      </pc:sldChg>
      <pc:sldChg chg="del">
        <pc:chgData name="Thomas Noordeloos" userId="df9f46e9-7760-4f6a-814f-9e8180d7b46a" providerId="ADAL" clId="{A360C7EC-23A9-47A9-A3DD-436C496C3618}" dt="2022-03-08T14:01:25.599" v="185" actId="47"/>
        <pc:sldMkLst>
          <pc:docMk/>
          <pc:sldMk cId="1792794395" sldId="335"/>
        </pc:sldMkLst>
      </pc:sldChg>
      <pc:sldChg chg="del delDesignElem">
        <pc:chgData name="Thomas Noordeloos" userId="df9f46e9-7760-4f6a-814f-9e8180d7b46a" providerId="ADAL" clId="{A360C7EC-23A9-47A9-A3DD-436C496C3618}" dt="2022-03-08T14:01:25.599" v="185" actId="47"/>
        <pc:sldMkLst>
          <pc:docMk/>
          <pc:sldMk cId="517123008" sldId="336"/>
        </pc:sldMkLst>
      </pc:sldChg>
      <pc:sldChg chg="addSp delSp modSp del mod delDesignElem">
        <pc:chgData name="Thomas Noordeloos" userId="df9f46e9-7760-4f6a-814f-9e8180d7b46a" providerId="ADAL" clId="{A360C7EC-23A9-47A9-A3DD-436C496C3618}" dt="2022-03-07T15:01:04.864" v="175" actId="2696"/>
        <pc:sldMkLst>
          <pc:docMk/>
          <pc:sldMk cId="4293847052" sldId="336"/>
        </pc:sldMkLst>
        <pc:spChg chg="mod">
          <ac:chgData name="Thomas Noordeloos" userId="df9f46e9-7760-4f6a-814f-9e8180d7b46a" providerId="ADAL" clId="{A360C7EC-23A9-47A9-A3DD-436C496C3618}" dt="2022-03-07T15:00:46.288" v="173" actId="1076"/>
          <ac:spMkLst>
            <pc:docMk/>
            <pc:sldMk cId="4293847052" sldId="336"/>
            <ac:spMk id="5" creationId="{21CD94BB-8F47-462C-88E2-A0E431FD4DEA}"/>
          </ac:spMkLst>
        </pc:spChg>
        <pc:graphicFrameChg chg="del mod modGraphic">
          <ac:chgData name="Thomas Noordeloos" userId="df9f46e9-7760-4f6a-814f-9e8180d7b46a" providerId="ADAL" clId="{A360C7EC-23A9-47A9-A3DD-436C496C3618}" dt="2022-03-07T14:59:50.353" v="160" actId="478"/>
          <ac:graphicFrameMkLst>
            <pc:docMk/>
            <pc:sldMk cId="4293847052" sldId="336"/>
            <ac:graphicFrameMk id="7" creationId="{AA4EF678-68D6-400C-8E48-AA84D8F6F667}"/>
          </ac:graphicFrameMkLst>
        </pc:graphicFrameChg>
        <pc:graphicFrameChg chg="mod">
          <ac:chgData name="Thomas Noordeloos" userId="df9f46e9-7760-4f6a-814f-9e8180d7b46a" providerId="ADAL" clId="{A360C7EC-23A9-47A9-A3DD-436C496C3618}" dt="2022-03-07T15:00:55.860" v="174" actId="1076"/>
          <ac:graphicFrameMkLst>
            <pc:docMk/>
            <pc:sldMk cId="4293847052" sldId="336"/>
            <ac:graphicFrameMk id="8" creationId="{E0F10B9A-E7D7-43DD-AE5B-7CB2C5FEA41C}"/>
          </ac:graphicFrameMkLst>
        </pc:graphicFrameChg>
        <pc:graphicFrameChg chg="add mod modGraphic">
          <ac:chgData name="Thomas Noordeloos" userId="df9f46e9-7760-4f6a-814f-9e8180d7b46a" providerId="ADAL" clId="{A360C7EC-23A9-47A9-A3DD-436C496C3618}" dt="2022-03-07T15:00:10.224" v="165" actId="108"/>
          <ac:graphicFrameMkLst>
            <pc:docMk/>
            <pc:sldMk cId="4293847052" sldId="336"/>
            <ac:graphicFrameMk id="9" creationId="{BCFB8916-B43A-4E18-8A93-9476CD23B0A8}"/>
          </ac:graphicFrameMkLst>
        </pc:graphicFrameChg>
      </pc:sldChg>
      <pc:sldChg chg="del">
        <pc:chgData name="Thomas Noordeloos" userId="df9f46e9-7760-4f6a-814f-9e8180d7b46a" providerId="ADAL" clId="{A360C7EC-23A9-47A9-A3DD-436C496C3618}" dt="2022-02-17T12:54:54.063" v="156" actId="2696"/>
        <pc:sldMkLst>
          <pc:docMk/>
          <pc:sldMk cId="924718140" sldId="338"/>
        </pc:sldMkLst>
      </pc:sldChg>
      <pc:sldChg chg="del">
        <pc:chgData name="Thomas Noordeloos" userId="df9f46e9-7760-4f6a-814f-9e8180d7b46a" providerId="ADAL" clId="{A360C7EC-23A9-47A9-A3DD-436C496C3618}" dt="2022-02-17T12:54:54.063" v="156" actId="2696"/>
        <pc:sldMkLst>
          <pc:docMk/>
          <pc:sldMk cId="1241248827" sldId="353"/>
        </pc:sldMkLst>
      </pc:sldChg>
      <pc:sldChg chg="del">
        <pc:chgData name="Thomas Noordeloos" userId="df9f46e9-7760-4f6a-814f-9e8180d7b46a" providerId="ADAL" clId="{A360C7EC-23A9-47A9-A3DD-436C496C3618}" dt="2022-02-17T12:54:54.063" v="156" actId="2696"/>
        <pc:sldMkLst>
          <pc:docMk/>
          <pc:sldMk cId="203130055" sldId="470"/>
        </pc:sldMkLst>
      </pc:sldChg>
      <pc:sldChg chg="del">
        <pc:chgData name="Thomas Noordeloos" userId="df9f46e9-7760-4f6a-814f-9e8180d7b46a" providerId="ADAL" clId="{A360C7EC-23A9-47A9-A3DD-436C496C3618}" dt="2022-03-07T15:05:47.999" v="178" actId="2696"/>
        <pc:sldMkLst>
          <pc:docMk/>
          <pc:sldMk cId="2524570606" sldId="474"/>
        </pc:sldMkLst>
      </pc:sldChg>
      <pc:sldChg chg="del">
        <pc:chgData name="Thomas Noordeloos" userId="df9f46e9-7760-4f6a-814f-9e8180d7b46a" providerId="ADAL" clId="{A360C7EC-23A9-47A9-A3DD-436C496C3618}" dt="2022-03-07T15:05:47.999" v="178" actId="2696"/>
        <pc:sldMkLst>
          <pc:docMk/>
          <pc:sldMk cId="3858141829" sldId="476"/>
        </pc:sldMkLst>
      </pc:sldChg>
      <pc:sldMasterChg chg="delSldLayout">
        <pc:chgData name="Thomas Noordeloos" userId="df9f46e9-7760-4f6a-814f-9e8180d7b46a" providerId="ADAL" clId="{A360C7EC-23A9-47A9-A3DD-436C496C3618}" dt="2022-03-15T09:51:11.244" v="188" actId="47"/>
        <pc:sldMasterMkLst>
          <pc:docMk/>
          <pc:sldMasterMk cId="3996255573" sldId="2147483648"/>
        </pc:sldMasterMkLst>
        <pc:sldLayoutChg chg="del">
          <pc:chgData name="Thomas Noordeloos" userId="df9f46e9-7760-4f6a-814f-9e8180d7b46a" providerId="ADAL" clId="{A360C7EC-23A9-47A9-A3DD-436C496C3618}" dt="2022-02-04T10:44:26.861" v="150" actId="47"/>
          <pc:sldLayoutMkLst>
            <pc:docMk/>
            <pc:sldMasterMk cId="3996255573" sldId="2147483648"/>
            <pc:sldLayoutMk cId="105124439" sldId="2147483652"/>
          </pc:sldLayoutMkLst>
        </pc:sldLayoutChg>
        <pc:sldLayoutChg chg="del">
          <pc:chgData name="Thomas Noordeloos" userId="df9f46e9-7760-4f6a-814f-9e8180d7b46a" providerId="ADAL" clId="{A360C7EC-23A9-47A9-A3DD-436C496C3618}" dt="2022-03-07T15:05:47.999" v="178" actId="2696"/>
          <pc:sldLayoutMkLst>
            <pc:docMk/>
            <pc:sldMasterMk cId="3996255573" sldId="2147483648"/>
            <pc:sldLayoutMk cId="383994376" sldId="2147483652"/>
          </pc:sldLayoutMkLst>
        </pc:sldLayoutChg>
        <pc:sldLayoutChg chg="del">
          <pc:chgData name="Thomas Noordeloos" userId="df9f46e9-7760-4f6a-814f-9e8180d7b46a" providerId="ADAL" clId="{A360C7EC-23A9-47A9-A3DD-436C496C3618}" dt="2022-02-17T12:54:54.063" v="156" actId="2696"/>
          <pc:sldLayoutMkLst>
            <pc:docMk/>
            <pc:sldMasterMk cId="3996255573" sldId="2147483648"/>
            <pc:sldLayoutMk cId="489620383" sldId="2147483652"/>
          </pc:sldLayoutMkLst>
        </pc:sldLayoutChg>
        <pc:sldLayoutChg chg="del">
          <pc:chgData name="Thomas Noordeloos" userId="df9f46e9-7760-4f6a-814f-9e8180d7b46a" providerId="ADAL" clId="{A360C7EC-23A9-47A9-A3DD-436C496C3618}" dt="2022-03-15T09:51:11.244" v="188" actId="47"/>
          <pc:sldLayoutMkLst>
            <pc:docMk/>
            <pc:sldMasterMk cId="3996255573" sldId="2147483648"/>
            <pc:sldLayoutMk cId="1578747961" sldId="2147483652"/>
          </pc:sldLayoutMkLst>
        </pc:sldLayoutChg>
        <pc:sldLayoutChg chg="del">
          <pc:chgData name="Thomas Noordeloos" userId="df9f46e9-7760-4f6a-814f-9e8180d7b46a" providerId="ADAL" clId="{A360C7EC-23A9-47A9-A3DD-436C496C3618}" dt="2022-03-07T15:05:36.020" v="176" actId="47"/>
          <pc:sldLayoutMkLst>
            <pc:docMk/>
            <pc:sldMasterMk cId="3996255573" sldId="2147483648"/>
            <pc:sldLayoutMk cId="2270532955" sldId="2147483652"/>
          </pc:sldLayoutMkLst>
        </pc:sldLayoutChg>
        <pc:sldLayoutChg chg="del">
          <pc:chgData name="Thomas Noordeloos" userId="df9f46e9-7760-4f6a-814f-9e8180d7b46a" providerId="ADAL" clId="{A360C7EC-23A9-47A9-A3DD-436C496C3618}" dt="2022-02-08T08:12:31.151" v="151" actId="2696"/>
          <pc:sldLayoutMkLst>
            <pc:docMk/>
            <pc:sldMasterMk cId="3996255573" sldId="2147483648"/>
            <pc:sldLayoutMk cId="2850841949" sldId="2147483652"/>
          </pc:sldLayoutMkLst>
        </pc:sldLayoutChg>
        <pc:sldLayoutChg chg="del">
          <pc:chgData name="Thomas Noordeloos" userId="df9f46e9-7760-4f6a-814f-9e8180d7b46a" providerId="ADAL" clId="{A360C7EC-23A9-47A9-A3DD-436C496C3618}" dt="2022-03-08T14:01:25.599" v="185" actId="47"/>
          <pc:sldLayoutMkLst>
            <pc:docMk/>
            <pc:sldMasterMk cId="3996255573" sldId="2147483648"/>
            <pc:sldLayoutMk cId="3918416068" sldId="2147483652"/>
          </pc:sldLayoutMkLst>
        </pc:sldLayoutChg>
        <pc:sldLayoutChg chg="del">
          <pc:chgData name="Thomas Noordeloos" userId="df9f46e9-7760-4f6a-814f-9e8180d7b46a" providerId="ADAL" clId="{A360C7EC-23A9-47A9-A3DD-436C496C3618}" dt="2022-03-08T14:01:25.599" v="185" actId="47"/>
          <pc:sldLayoutMkLst>
            <pc:docMk/>
            <pc:sldMasterMk cId="3996255573" sldId="2147483648"/>
            <pc:sldLayoutMk cId="1038353940" sldId="2147483653"/>
          </pc:sldLayoutMkLst>
        </pc:sldLayoutChg>
        <pc:sldLayoutChg chg="del">
          <pc:chgData name="Thomas Noordeloos" userId="df9f46e9-7760-4f6a-814f-9e8180d7b46a" providerId="ADAL" clId="{A360C7EC-23A9-47A9-A3DD-436C496C3618}" dt="2022-03-07T15:01:04.864" v="175" actId="2696"/>
          <pc:sldLayoutMkLst>
            <pc:docMk/>
            <pc:sldMasterMk cId="3996255573" sldId="2147483648"/>
            <pc:sldLayoutMk cId="1289598972" sldId="2147483653"/>
          </pc:sldLayoutMkLst>
        </pc:sldLayoutChg>
        <pc:sldLayoutChg chg="del">
          <pc:chgData name="Thomas Noordeloos" userId="df9f46e9-7760-4f6a-814f-9e8180d7b46a" providerId="ADAL" clId="{A360C7EC-23A9-47A9-A3DD-436C496C3618}" dt="2022-03-15T09:51:11.244" v="188" actId="47"/>
          <pc:sldLayoutMkLst>
            <pc:docMk/>
            <pc:sldMasterMk cId="3996255573" sldId="2147483648"/>
            <pc:sldLayoutMk cId="1314638946" sldId="2147483653"/>
          </pc:sldLayoutMkLst>
        </pc:sldLayoutChg>
        <pc:sldLayoutChg chg="del">
          <pc:chgData name="Thomas Noordeloos" userId="df9f46e9-7760-4f6a-814f-9e8180d7b46a" providerId="ADAL" clId="{A360C7EC-23A9-47A9-A3DD-436C496C3618}" dt="2022-02-17T12:54:54.063" v="156" actId="2696"/>
          <pc:sldLayoutMkLst>
            <pc:docMk/>
            <pc:sldMasterMk cId="3996255573" sldId="2147483648"/>
            <pc:sldLayoutMk cId="2255794548" sldId="214748365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7yfV6RzE30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ouw.nl/home/wat-is-belangrijker-veiligheid-of-privacy-~ab934d2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zxmjbL-i4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Io-V0beaB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lvAtnzIV-4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 van de toekomst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Uitdagingen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Trends &amp; ontwikkelingen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Best </a:t>
            </a:r>
            <a:r>
              <a:rPr lang="nl-NL" sz="12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Practice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Visie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5799054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Big data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Algemene verordening gegevensbescherming (AVG)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Autoriteit Persoonsgegevens (AP)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814451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Visiedocument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Reflectiegesprek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589F3-FAB1-469C-A08C-2E2D9F5A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Autoriteit Persoonsgegevens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D929C5-8BA3-4314-98D6-53846E8B4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4968613" cy="4151626"/>
          </a:xfrm>
          <a:prstGeom prst="rect">
            <a:avLst/>
          </a:prstGeom>
        </p:spPr>
      </p:pic>
      <p:pic>
        <p:nvPicPr>
          <p:cNvPr id="4" name="Picture 2" descr="Klacht melden bij de AP | Autoriteit Persoonsgegevens">
            <a:extLst>
              <a:ext uri="{FF2B5EF4-FFF2-40B4-BE49-F238E27FC236}">
                <a16:creationId xmlns:a16="http://schemas.microsoft.com/office/drawing/2014/main" id="{F8830491-3EB6-4FE7-8E1F-C3216E8B4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9" y="2597565"/>
            <a:ext cx="5291691" cy="166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1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31DBB-98C7-4A2A-8B98-DFEF63C0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Autoriteit Persoonsgegevens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D383D3-8D97-40FF-B2D2-18A9110E2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112" y="1419755"/>
            <a:ext cx="4479974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0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2F415-A940-42DA-8081-6190C902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Onlinemedia 4" title="Google's Plan for World Domination | Beast Files">
            <a:hlinkClick r:id="" action="ppaction://media"/>
            <a:extLst>
              <a:ext uri="{FF2B5EF4-FFF2-40B4-BE49-F238E27FC236}">
                <a16:creationId xmlns:a16="http://schemas.microsoft.com/office/drawing/2014/main" id="{27C355E5-2750-4F8A-8545-8C693234FE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142" y="614815"/>
            <a:ext cx="9961716" cy="56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61F64-6359-41A7-BB61-4C01439B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Privacy: </a:t>
            </a:r>
            <a:r>
              <a:rPr lang="nl-NL" b="1" dirty="0" err="1"/>
              <a:t>Yuverta</a:t>
            </a:r>
            <a:r>
              <a:rPr lang="nl-NL" b="1" dirty="0"/>
              <a:t> MBO Tilburg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097AD0-819C-4E92-A9A6-D22A347B5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1" r="8489" b="9286"/>
          <a:stretch/>
        </p:blipFill>
        <p:spPr>
          <a:xfrm>
            <a:off x="1404258" y="1690688"/>
            <a:ext cx="8801100" cy="444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85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BED27-C4A2-4EBF-A09D-CFCA5A2F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Artikel: Wat is belangrijker? Privacy of veiligheid?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212770-9966-41F5-9016-169185AD92A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Lees het volgende artikel: </a:t>
            </a:r>
            <a:r>
              <a:rPr lang="nl-NL" dirty="0">
                <a:hlinkClick r:id="rId2"/>
              </a:rPr>
              <a:t>https://www.trouw.nl/home/wat-is-belangrijker-veiligheid-of-privacy-~ab934d2d/</a:t>
            </a:r>
            <a:endParaRPr lang="nl-NL" dirty="0"/>
          </a:p>
          <a:p>
            <a:endParaRPr lang="nl-NL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dirty="0"/>
              <a:t>Wat is naar jouw mening belangrijker? Privacy of veiligheid? Licht je antwoord toe.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dirty="0"/>
              <a:t>Is het juist om privacy of veiligheid tegenover elkaar te zetten? Waarom wel of waarom niet? (gebruik een bron om je antwoord te rechtvaardigen)</a:t>
            </a:r>
          </a:p>
        </p:txBody>
      </p:sp>
    </p:spTree>
    <p:extLst>
      <p:ext uri="{BB962C8B-B14F-4D97-AF65-F5344CB8AC3E}">
        <p14:creationId xmlns:p14="http://schemas.microsoft.com/office/powerpoint/2010/main" val="243610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F39AD-ACF0-4C37-88B5-10ACCCBC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/>
              <a:t>Stad van de toekomst</a:t>
            </a:r>
            <a:br>
              <a:rPr lang="nl-NL" sz="4400" b="1" dirty="0"/>
            </a:br>
            <a:r>
              <a:rPr lang="nl-NL" sz="4400" b="1" i="1" dirty="0"/>
              <a:t>Big data: Privacy</a:t>
            </a:r>
            <a:endParaRPr lang="nl-NL" dirty="0"/>
          </a:p>
        </p:txBody>
      </p:sp>
      <p:pic>
        <p:nvPicPr>
          <p:cNvPr id="3" name="Picture 4" descr="Afbeeldingsresultaat voor stad van de toekomst">
            <a:extLst>
              <a:ext uri="{FF2B5EF4-FFF2-40B4-BE49-F238E27FC236}">
                <a16:creationId xmlns:a16="http://schemas.microsoft.com/office/drawing/2014/main" id="{BADC6877-6ACD-4C60-B39B-518B59624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75" y="2185732"/>
            <a:ext cx="6216049" cy="380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2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C61B7-8208-484D-B058-00E04559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het einde van deze les: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19A9BF-735B-48A9-91C2-0E6E7906D4A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Kan je uitleggen wat je onder privacy verstaat</a:t>
            </a:r>
          </a:p>
          <a:p>
            <a:r>
              <a:rPr lang="nl-NL"/>
              <a:t>Kan je uitleggen wat Big data is</a:t>
            </a:r>
          </a:p>
          <a:p>
            <a:r>
              <a:rPr lang="nl-NL"/>
              <a:t>Kan je toelichten wat de gevaren en kansen zijn op het gebied van privacy in jouw toekomst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493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F6A20-57DA-485D-B529-DFD114785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big data?</a:t>
            </a:r>
          </a:p>
        </p:txBody>
      </p:sp>
      <p:pic>
        <p:nvPicPr>
          <p:cNvPr id="3" name="TzxmjbL-i4Y">
            <a:extLst>
              <a:ext uri="{FF2B5EF4-FFF2-40B4-BE49-F238E27FC236}">
                <a16:creationId xmlns:a16="http://schemas.microsoft.com/office/drawing/2014/main" id="{5D007A30-8F4F-4813-899C-CC4EE5D596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0057" y="1690688"/>
            <a:ext cx="8011886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2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547B4-D521-4D0D-89FE-91BA085C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b="1" dirty="0"/>
              <a:t>The Future of Your Personal Data - Privacy vs Monetization</a:t>
            </a:r>
            <a:endParaRPr lang="nl-NL" dirty="0"/>
          </a:p>
        </p:txBody>
      </p:sp>
      <p:pic>
        <p:nvPicPr>
          <p:cNvPr id="3" name="JIo-V0beaBw">
            <a:extLst>
              <a:ext uri="{FF2B5EF4-FFF2-40B4-BE49-F238E27FC236}">
                <a16:creationId xmlns:a16="http://schemas.microsoft.com/office/drawing/2014/main" id="{F0648AA8-41B4-41BD-86A9-644542E097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0663" y="1886631"/>
            <a:ext cx="7710673" cy="43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8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A2D12-285A-48CF-809B-42862DFE6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b="1" dirty="0"/>
              <a:t>The Future of Your Personal Data - Privacy vs Monetization</a:t>
            </a:r>
            <a:endParaRPr lang="nl-NL" dirty="0"/>
          </a:p>
        </p:txBody>
      </p:sp>
      <p:pic>
        <p:nvPicPr>
          <p:cNvPr id="3" name="Picture 2" descr="Internet Basics Vol.1: if you're not paying, you're the product. |  t3hwin.com">
            <a:extLst>
              <a:ext uri="{FF2B5EF4-FFF2-40B4-BE49-F238E27FC236}">
                <a16:creationId xmlns:a16="http://schemas.microsoft.com/office/drawing/2014/main" id="{3E433A99-5F29-49B3-8F95-2CECA4054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1487" r="10608" b="9205"/>
          <a:stretch/>
        </p:blipFill>
        <p:spPr bwMode="auto">
          <a:xfrm>
            <a:off x="1611972" y="2344170"/>
            <a:ext cx="2856214" cy="39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You're Not Just The Product, You're The Ads (And Your Friends Should Thank  You) | TechCrunch">
            <a:extLst>
              <a:ext uri="{FF2B5EF4-FFF2-40B4-BE49-F238E27FC236}">
                <a16:creationId xmlns:a16="http://schemas.microsoft.com/office/drawing/2014/main" id="{3E1E7E68-284F-45D7-AFF4-3C67BAF4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33" y="2897087"/>
            <a:ext cx="38671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7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1458F-E1C2-4B76-8522-D7319851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Jullie privacy - test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ABAA56-4D1D-4D05-8D35-7BF708E2BA2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Pak je telefoon en ga naar instellingen, open de Locatievoorzieningen</a:t>
            </a:r>
          </a:p>
          <a:p>
            <a:endParaRPr lang="nl-NL"/>
          </a:p>
          <a:p>
            <a:r>
              <a:rPr lang="nl-NL"/>
              <a:t>Wat valt je op aan de apps die je toegang geeft tot jouw locatie?</a:t>
            </a:r>
            <a:endParaRPr lang="nl-NL" dirty="0"/>
          </a:p>
        </p:txBody>
      </p:sp>
      <p:pic>
        <p:nvPicPr>
          <p:cNvPr id="4" name="Picture 2" descr="Afbeeldingsresultaat voor locatie instellingen iphone">
            <a:extLst>
              <a:ext uri="{FF2B5EF4-FFF2-40B4-BE49-F238E27FC236}">
                <a16:creationId xmlns:a16="http://schemas.microsoft.com/office/drawing/2014/main" id="{76DF4C53-1BB3-4D92-9131-D0DF36692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654425"/>
            <a:ext cx="28384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D4D76-E83B-4D61-B798-A061DA65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Huidige privacywetgeving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B2EE94-FCCA-455A-BB8F-D49ACE681FB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AVG</a:t>
            </a:r>
          </a:p>
          <a:p>
            <a:endParaRPr lang="nl-NL"/>
          </a:p>
          <a:p>
            <a:pPr marL="0" indent="0">
              <a:buFont typeface="Arial" panose="020B0604020202020204" pitchFamily="34" charset="0"/>
              <a:buNone/>
            </a:pPr>
            <a:r>
              <a:rPr lang="nl-NL"/>
              <a:t>	Sinds 25 mei 2018</a:t>
            </a:r>
            <a:br>
              <a:rPr lang="nl-NL"/>
            </a:br>
            <a:r>
              <a:rPr lang="nl-NL"/>
              <a:t>	Algemene Verordening Gegevensbescherming (EU)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/>
              <a:t>	</a:t>
            </a:r>
            <a:r>
              <a:rPr lang="nl-NL" i="1"/>
              <a:t>General Data Protection Regulation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9623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B1308-D244-46F8-89EC-37787355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Algemene verordening gegevensbescherming (AVG)</a:t>
            </a:r>
            <a:endParaRPr lang="nl-NL" dirty="0"/>
          </a:p>
        </p:txBody>
      </p:sp>
      <p:pic>
        <p:nvPicPr>
          <p:cNvPr id="3" name="Onlinemedia 3" title="Dit verandert er door de nieuwe privacywet, de AVG">
            <a:hlinkClick r:id="" action="ppaction://media"/>
            <a:extLst>
              <a:ext uri="{FF2B5EF4-FFF2-40B4-BE49-F238E27FC236}">
                <a16:creationId xmlns:a16="http://schemas.microsoft.com/office/drawing/2014/main" id="{11A22B83-5794-4935-A0B4-5CF47486A1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5748" y="1895425"/>
            <a:ext cx="7740503" cy="437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6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AD375F-7696-432A-BCB2-87F03E8AD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271</Words>
  <Application>Microsoft Office PowerPoint</Application>
  <PresentationFormat>Breedbeeld</PresentationFormat>
  <Paragraphs>50</Paragraphs>
  <Slides>14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Kantoorthema</vt:lpstr>
      <vt:lpstr>PowerPoint-presentatie</vt:lpstr>
      <vt:lpstr>Stad van de toekomst Big data: Privacy</vt:lpstr>
      <vt:lpstr>Aan het einde van deze les:</vt:lpstr>
      <vt:lpstr>Wat is big data?</vt:lpstr>
      <vt:lpstr> The Future of Your Personal Data - Privacy vs Monetization</vt:lpstr>
      <vt:lpstr> The Future of Your Personal Data - Privacy vs Monetization</vt:lpstr>
      <vt:lpstr>Jullie privacy - test</vt:lpstr>
      <vt:lpstr>Huidige privacywetgeving</vt:lpstr>
      <vt:lpstr>Algemene verordening gegevensbescherming (AVG)</vt:lpstr>
      <vt:lpstr>Autoriteit Persoonsgegevens</vt:lpstr>
      <vt:lpstr>Autoriteit Persoonsgegevens</vt:lpstr>
      <vt:lpstr>PowerPoint-presentatie</vt:lpstr>
      <vt:lpstr>Privacy: Yuverta MBO Tilburg</vt:lpstr>
      <vt:lpstr>Artikel: Wat is belangrijker? Privacy of veiligheid?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Robbin Punt</cp:lastModifiedBy>
  <cp:revision>9</cp:revision>
  <dcterms:created xsi:type="dcterms:W3CDTF">2021-07-07T07:37:45Z</dcterms:created>
  <dcterms:modified xsi:type="dcterms:W3CDTF">2022-03-18T09:49:38Z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