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282" r:id="rId4"/>
    <p:sldId id="312" r:id="rId5"/>
    <p:sldId id="311" r:id="rId6"/>
    <p:sldId id="314" r:id="rId7"/>
    <p:sldId id="305" r:id="rId8"/>
    <p:sldId id="313" r:id="rId9"/>
    <p:sldId id="301" r:id="rId10"/>
    <p:sldId id="306" r:id="rId11"/>
    <p:sldId id="307" r:id="rId12"/>
    <p:sldId id="300" r:id="rId13"/>
    <p:sldId id="309" r:id="rId14"/>
    <p:sldId id="277" r:id="rId15"/>
    <p:sldId id="316" r:id="rId16"/>
    <p:sldId id="317" r:id="rId17"/>
    <p:sldId id="318" r:id="rId18"/>
    <p:sldId id="319" r:id="rId19"/>
    <p:sldId id="320" r:id="rId20"/>
    <p:sldId id="321" r:id="rId21"/>
    <p:sldId id="322" r:id="rId22"/>
    <p:sldId id="323" r:id="rId23"/>
    <p:sldId id="329" r:id="rId24"/>
    <p:sldId id="330" r:id="rId25"/>
    <p:sldId id="327" r:id="rId26"/>
    <p:sldId id="328" r:id="rId27"/>
    <p:sldId id="326" r:id="rId28"/>
    <p:sldId id="325" r:id="rId29"/>
    <p:sldId id="333" r:id="rId30"/>
    <p:sldId id="332" r:id="rId31"/>
    <p:sldId id="331" r:id="rId32"/>
    <p:sldId id="334" r:id="rId33"/>
    <p:sldId id="340"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A3E7FF"/>
    <a:srgbClr val="33CCFF"/>
    <a:srgbClr val="E5FFFF"/>
    <a:srgbClr val="BDFFFF"/>
    <a:srgbClr val="E1FFE1"/>
    <a:srgbClr val="BDFFBD"/>
    <a:srgbClr val="FFD9FF"/>
    <a:srgbClr val="FCA2F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CBEEB1-B6C7-B747-A9DA-3F67C5B7E2C0}" v="565" dt="2022-07-31T15:04:49.95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2" autoAdjust="0"/>
    <p:restoredTop sz="94660"/>
  </p:normalViewPr>
  <p:slideViewPr>
    <p:cSldViewPr snapToGrid="0">
      <p:cViewPr varScale="1">
        <p:scale>
          <a:sx n="116" d="100"/>
          <a:sy n="116" d="100"/>
        </p:scale>
        <p:origin x="376"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ker, V.H. (Vincent)" userId="887a2ed6-de71-4631-abf0-d4c6532327f8" providerId="ADAL" clId="{BBCBEEB1-B6C7-B747-A9DA-3F67C5B7E2C0}"/>
    <pc:docChg chg="undo custSel modSld">
      <pc:chgData name="Jonker, V.H. (Vincent)" userId="887a2ed6-de71-4631-abf0-d4c6532327f8" providerId="ADAL" clId="{BBCBEEB1-B6C7-B747-A9DA-3F67C5B7E2C0}" dt="2022-07-31T15:04:49.958" v="2431"/>
      <pc:docMkLst>
        <pc:docMk/>
      </pc:docMkLst>
      <pc:sldChg chg="modSp mod">
        <pc:chgData name="Jonker, V.H. (Vincent)" userId="887a2ed6-de71-4631-abf0-d4c6532327f8" providerId="ADAL" clId="{BBCBEEB1-B6C7-B747-A9DA-3F67C5B7E2C0}" dt="2022-07-31T14:04:00.143" v="21" actId="20577"/>
        <pc:sldMkLst>
          <pc:docMk/>
          <pc:sldMk cId="1626067472" sldId="256"/>
        </pc:sldMkLst>
        <pc:spChg chg="mod">
          <ac:chgData name="Jonker, V.H. (Vincent)" userId="887a2ed6-de71-4631-abf0-d4c6532327f8" providerId="ADAL" clId="{BBCBEEB1-B6C7-B747-A9DA-3F67C5B7E2C0}" dt="2022-07-31T14:04:00.143" v="21" actId="20577"/>
          <ac:spMkLst>
            <pc:docMk/>
            <pc:sldMk cId="1626067472" sldId="256"/>
            <ac:spMk id="2" creationId="{7009AE84-237C-4E28-A8C2-722051DD03A3}"/>
          </ac:spMkLst>
        </pc:spChg>
      </pc:sldChg>
      <pc:sldChg chg="modSp mod">
        <pc:chgData name="Jonker, V.H. (Vincent)" userId="887a2ed6-de71-4631-abf0-d4c6532327f8" providerId="ADAL" clId="{BBCBEEB1-B6C7-B747-A9DA-3F67C5B7E2C0}" dt="2022-07-31T14:28:26.713" v="1385" actId="20577"/>
        <pc:sldMkLst>
          <pc:docMk/>
          <pc:sldMk cId="1652188679" sldId="277"/>
        </pc:sldMkLst>
        <pc:spChg chg="mod">
          <ac:chgData name="Jonker, V.H. (Vincent)" userId="887a2ed6-de71-4631-abf0-d4c6532327f8" providerId="ADAL" clId="{BBCBEEB1-B6C7-B747-A9DA-3F67C5B7E2C0}" dt="2022-07-31T14:28:26.713" v="1385" actId="20577"/>
          <ac:spMkLst>
            <pc:docMk/>
            <pc:sldMk cId="1652188679" sldId="277"/>
            <ac:spMk id="2" creationId="{00000000-0000-0000-0000-000000000000}"/>
          </ac:spMkLst>
        </pc:spChg>
        <pc:spChg chg="mod">
          <ac:chgData name="Jonker, V.H. (Vincent)" userId="887a2ed6-de71-4631-abf0-d4c6532327f8" providerId="ADAL" clId="{BBCBEEB1-B6C7-B747-A9DA-3F67C5B7E2C0}" dt="2022-07-31T14:28:21.239" v="1381" actId="20577"/>
          <ac:spMkLst>
            <pc:docMk/>
            <pc:sldMk cId="1652188679" sldId="277"/>
            <ac:spMk id="3" creationId="{00000000-0000-0000-0000-000000000000}"/>
          </ac:spMkLst>
        </pc:spChg>
      </pc:sldChg>
      <pc:sldChg chg="modSp mod">
        <pc:chgData name="Jonker, V.H. (Vincent)" userId="887a2ed6-de71-4631-abf0-d4c6532327f8" providerId="ADAL" clId="{BBCBEEB1-B6C7-B747-A9DA-3F67C5B7E2C0}" dt="2022-07-31T14:04:26.189" v="43" actId="27636"/>
        <pc:sldMkLst>
          <pc:docMk/>
          <pc:sldMk cId="0" sldId="282"/>
        </pc:sldMkLst>
        <pc:spChg chg="mod">
          <ac:chgData name="Jonker, V.H. (Vincent)" userId="887a2ed6-de71-4631-abf0-d4c6532327f8" providerId="ADAL" clId="{BBCBEEB1-B6C7-B747-A9DA-3F67C5B7E2C0}" dt="2022-07-31T14:04:09.795" v="39" actId="20577"/>
          <ac:spMkLst>
            <pc:docMk/>
            <pc:sldMk cId="0" sldId="282"/>
            <ac:spMk id="2" creationId="{00000000-0000-0000-0000-000000000000}"/>
          </ac:spMkLst>
        </pc:spChg>
        <pc:spChg chg="mod">
          <ac:chgData name="Jonker, V.H. (Vincent)" userId="887a2ed6-de71-4631-abf0-d4c6532327f8" providerId="ADAL" clId="{BBCBEEB1-B6C7-B747-A9DA-3F67C5B7E2C0}" dt="2022-07-31T14:04:26.189" v="43" actId="27636"/>
          <ac:spMkLst>
            <pc:docMk/>
            <pc:sldMk cId="0" sldId="282"/>
            <ac:spMk id="3" creationId="{00000000-0000-0000-0000-000000000000}"/>
          </ac:spMkLst>
        </pc:spChg>
      </pc:sldChg>
      <pc:sldChg chg="modSp mod">
        <pc:chgData name="Jonker, V.H. (Vincent)" userId="887a2ed6-de71-4631-abf0-d4c6532327f8" providerId="ADAL" clId="{BBCBEEB1-B6C7-B747-A9DA-3F67C5B7E2C0}" dt="2022-07-31T14:27:06.633" v="1311"/>
        <pc:sldMkLst>
          <pc:docMk/>
          <pc:sldMk cId="0" sldId="300"/>
        </pc:sldMkLst>
        <pc:graphicFrameChg chg="mod modGraphic">
          <ac:chgData name="Jonker, V.H. (Vincent)" userId="887a2ed6-de71-4631-abf0-d4c6532327f8" providerId="ADAL" clId="{BBCBEEB1-B6C7-B747-A9DA-3F67C5B7E2C0}" dt="2022-07-31T14:27:06.633" v="1311"/>
          <ac:graphicFrameMkLst>
            <pc:docMk/>
            <pc:sldMk cId="0" sldId="300"/>
            <ac:graphicFrameMk id="4" creationId="{00000000-0000-0000-0000-000000000000}"/>
          </ac:graphicFrameMkLst>
        </pc:graphicFrameChg>
      </pc:sldChg>
      <pc:sldChg chg="modSp mod">
        <pc:chgData name="Jonker, V.H. (Vincent)" userId="887a2ed6-de71-4631-abf0-d4c6532327f8" providerId="ADAL" clId="{BBCBEEB1-B6C7-B747-A9DA-3F67C5B7E2C0}" dt="2022-07-31T14:23:06.318" v="1060"/>
        <pc:sldMkLst>
          <pc:docMk/>
          <pc:sldMk cId="0" sldId="301"/>
        </pc:sldMkLst>
        <pc:graphicFrameChg chg="mod modGraphic">
          <ac:chgData name="Jonker, V.H. (Vincent)" userId="887a2ed6-de71-4631-abf0-d4c6532327f8" providerId="ADAL" clId="{BBCBEEB1-B6C7-B747-A9DA-3F67C5B7E2C0}" dt="2022-07-31T14:23:06.318" v="1060"/>
          <ac:graphicFrameMkLst>
            <pc:docMk/>
            <pc:sldMk cId="0" sldId="301"/>
            <ac:graphicFrameMk id="4" creationId="{00000000-0000-0000-0000-000000000000}"/>
          </ac:graphicFrameMkLst>
        </pc:graphicFrameChg>
      </pc:sldChg>
      <pc:sldChg chg="modSp mod">
        <pc:chgData name="Jonker, V.H. (Vincent)" userId="887a2ed6-de71-4631-abf0-d4c6532327f8" providerId="ADAL" clId="{BBCBEEB1-B6C7-B747-A9DA-3F67C5B7E2C0}" dt="2022-07-31T14:19:32.822" v="841" actId="113"/>
        <pc:sldMkLst>
          <pc:docMk/>
          <pc:sldMk cId="0" sldId="305"/>
        </pc:sldMkLst>
        <pc:graphicFrameChg chg="mod modGraphic">
          <ac:chgData name="Jonker, V.H. (Vincent)" userId="887a2ed6-de71-4631-abf0-d4c6532327f8" providerId="ADAL" clId="{BBCBEEB1-B6C7-B747-A9DA-3F67C5B7E2C0}" dt="2022-07-31T14:19:32.822" v="841" actId="113"/>
          <ac:graphicFrameMkLst>
            <pc:docMk/>
            <pc:sldMk cId="0" sldId="305"/>
            <ac:graphicFrameMk id="4" creationId="{00000000-0000-0000-0000-000000000000}"/>
          </ac:graphicFrameMkLst>
        </pc:graphicFrameChg>
      </pc:sldChg>
      <pc:sldChg chg="modSp mod">
        <pc:chgData name="Jonker, V.H. (Vincent)" userId="887a2ed6-de71-4631-abf0-d4c6532327f8" providerId="ADAL" clId="{BBCBEEB1-B6C7-B747-A9DA-3F67C5B7E2C0}" dt="2022-07-31T14:24:32.151" v="1118" actId="14100"/>
        <pc:sldMkLst>
          <pc:docMk/>
          <pc:sldMk cId="0" sldId="306"/>
        </pc:sldMkLst>
        <pc:graphicFrameChg chg="mod modGraphic">
          <ac:chgData name="Jonker, V.H. (Vincent)" userId="887a2ed6-de71-4631-abf0-d4c6532327f8" providerId="ADAL" clId="{BBCBEEB1-B6C7-B747-A9DA-3F67C5B7E2C0}" dt="2022-07-31T14:24:28.017" v="1117" actId="20577"/>
          <ac:graphicFrameMkLst>
            <pc:docMk/>
            <pc:sldMk cId="0" sldId="306"/>
            <ac:graphicFrameMk id="4" creationId="{00000000-0000-0000-0000-000000000000}"/>
          </ac:graphicFrameMkLst>
        </pc:graphicFrameChg>
        <pc:picChg chg="mod">
          <ac:chgData name="Jonker, V.H. (Vincent)" userId="887a2ed6-de71-4631-abf0-d4c6532327f8" providerId="ADAL" clId="{BBCBEEB1-B6C7-B747-A9DA-3F67C5B7E2C0}" dt="2022-07-31T14:24:32.151" v="1118" actId="14100"/>
          <ac:picMkLst>
            <pc:docMk/>
            <pc:sldMk cId="0" sldId="306"/>
            <ac:picMk id="3" creationId="{C435F6EB-190C-427F-AD43-7A31BBB841CE}"/>
          </ac:picMkLst>
        </pc:picChg>
      </pc:sldChg>
      <pc:sldChg chg="modSp mod">
        <pc:chgData name="Jonker, V.H. (Vincent)" userId="887a2ed6-de71-4631-abf0-d4c6532327f8" providerId="ADAL" clId="{BBCBEEB1-B6C7-B747-A9DA-3F67C5B7E2C0}" dt="2022-07-31T14:25:21.037" v="1159"/>
        <pc:sldMkLst>
          <pc:docMk/>
          <pc:sldMk cId="0" sldId="307"/>
        </pc:sldMkLst>
        <pc:graphicFrameChg chg="mod modGraphic">
          <ac:chgData name="Jonker, V.H. (Vincent)" userId="887a2ed6-de71-4631-abf0-d4c6532327f8" providerId="ADAL" clId="{BBCBEEB1-B6C7-B747-A9DA-3F67C5B7E2C0}" dt="2022-07-31T14:25:21.037" v="1159"/>
          <ac:graphicFrameMkLst>
            <pc:docMk/>
            <pc:sldMk cId="0" sldId="307"/>
            <ac:graphicFrameMk id="4" creationId="{00000000-0000-0000-0000-000000000000}"/>
          </ac:graphicFrameMkLst>
        </pc:graphicFrameChg>
      </pc:sldChg>
      <pc:sldChg chg="modSp mod">
        <pc:chgData name="Jonker, V.H. (Vincent)" userId="887a2ed6-de71-4631-abf0-d4c6532327f8" providerId="ADAL" clId="{BBCBEEB1-B6C7-B747-A9DA-3F67C5B7E2C0}" dt="2022-07-31T14:28:10.232" v="1359"/>
        <pc:sldMkLst>
          <pc:docMk/>
          <pc:sldMk cId="0" sldId="309"/>
        </pc:sldMkLst>
        <pc:graphicFrameChg chg="mod modGraphic">
          <ac:chgData name="Jonker, V.H. (Vincent)" userId="887a2ed6-de71-4631-abf0-d4c6532327f8" providerId="ADAL" clId="{BBCBEEB1-B6C7-B747-A9DA-3F67C5B7E2C0}" dt="2022-07-31T14:28:10.232" v="1359"/>
          <ac:graphicFrameMkLst>
            <pc:docMk/>
            <pc:sldMk cId="0" sldId="309"/>
            <ac:graphicFrameMk id="4" creationId="{00000000-0000-0000-0000-000000000000}"/>
          </ac:graphicFrameMkLst>
        </pc:graphicFrameChg>
      </pc:sldChg>
      <pc:sldChg chg="modSp mod">
        <pc:chgData name="Jonker, V.H. (Vincent)" userId="887a2ed6-de71-4631-abf0-d4c6532327f8" providerId="ADAL" clId="{BBCBEEB1-B6C7-B747-A9DA-3F67C5B7E2C0}" dt="2022-07-31T14:16:03.098" v="698" actId="12"/>
        <pc:sldMkLst>
          <pc:docMk/>
          <pc:sldMk cId="0" sldId="311"/>
        </pc:sldMkLst>
        <pc:spChg chg="mod">
          <ac:chgData name="Jonker, V.H. (Vincent)" userId="887a2ed6-de71-4631-abf0-d4c6532327f8" providerId="ADAL" clId="{BBCBEEB1-B6C7-B747-A9DA-3F67C5B7E2C0}" dt="2022-07-31T14:14:02.809" v="610" actId="20577"/>
          <ac:spMkLst>
            <pc:docMk/>
            <pc:sldMk cId="0" sldId="311"/>
            <ac:spMk id="2" creationId="{00000000-0000-0000-0000-000000000000}"/>
          </ac:spMkLst>
        </pc:spChg>
        <pc:spChg chg="mod">
          <ac:chgData name="Jonker, V.H. (Vincent)" userId="887a2ed6-de71-4631-abf0-d4c6532327f8" providerId="ADAL" clId="{BBCBEEB1-B6C7-B747-A9DA-3F67C5B7E2C0}" dt="2022-07-31T14:15:32.386" v="679" actId="113"/>
          <ac:spMkLst>
            <pc:docMk/>
            <pc:sldMk cId="0" sldId="311"/>
            <ac:spMk id="5" creationId="{00000000-0000-0000-0000-000000000000}"/>
          </ac:spMkLst>
        </pc:spChg>
        <pc:spChg chg="mod">
          <ac:chgData name="Jonker, V.H. (Vincent)" userId="887a2ed6-de71-4631-abf0-d4c6532327f8" providerId="ADAL" clId="{BBCBEEB1-B6C7-B747-A9DA-3F67C5B7E2C0}" dt="2022-07-31T14:16:03.098" v="698" actId="12"/>
          <ac:spMkLst>
            <pc:docMk/>
            <pc:sldMk cId="0" sldId="311"/>
            <ac:spMk id="7" creationId="{00000000-0000-0000-0000-000000000000}"/>
          </ac:spMkLst>
        </pc:spChg>
      </pc:sldChg>
      <pc:sldChg chg="modSp mod">
        <pc:chgData name="Jonker, V.H. (Vincent)" userId="887a2ed6-de71-4631-abf0-d4c6532327f8" providerId="ADAL" clId="{BBCBEEB1-B6C7-B747-A9DA-3F67C5B7E2C0}" dt="2022-07-31T14:13:10.347" v="570" actId="313"/>
        <pc:sldMkLst>
          <pc:docMk/>
          <pc:sldMk cId="2136912908" sldId="312"/>
        </pc:sldMkLst>
        <pc:spChg chg="mod">
          <ac:chgData name="Jonker, V.H. (Vincent)" userId="887a2ed6-de71-4631-abf0-d4c6532327f8" providerId="ADAL" clId="{BBCBEEB1-B6C7-B747-A9DA-3F67C5B7E2C0}" dt="2022-07-31T14:04:37.215" v="66" actId="6549"/>
          <ac:spMkLst>
            <pc:docMk/>
            <pc:sldMk cId="2136912908" sldId="312"/>
            <ac:spMk id="1025" creationId="{00000000-0000-0000-0000-000000000000}"/>
          </ac:spMkLst>
        </pc:spChg>
        <pc:graphicFrameChg chg="mod">
          <ac:chgData name="Jonker, V.H. (Vincent)" userId="887a2ed6-de71-4631-abf0-d4c6532327f8" providerId="ADAL" clId="{BBCBEEB1-B6C7-B747-A9DA-3F67C5B7E2C0}" dt="2022-07-31T14:13:10.347" v="570" actId="313"/>
          <ac:graphicFrameMkLst>
            <pc:docMk/>
            <pc:sldMk cId="2136912908" sldId="312"/>
            <ac:graphicFrameMk id="2" creationId="{00000000-0000-0000-0000-000000000000}"/>
          </ac:graphicFrameMkLst>
        </pc:graphicFrameChg>
      </pc:sldChg>
      <pc:sldChg chg="modSp mod">
        <pc:chgData name="Jonker, V.H. (Vincent)" userId="887a2ed6-de71-4631-abf0-d4c6532327f8" providerId="ADAL" clId="{BBCBEEB1-B6C7-B747-A9DA-3F67C5B7E2C0}" dt="2022-07-31T14:20:21.138" v="929"/>
        <pc:sldMkLst>
          <pc:docMk/>
          <pc:sldMk cId="1376397613" sldId="313"/>
        </pc:sldMkLst>
        <pc:graphicFrameChg chg="mod modGraphic">
          <ac:chgData name="Jonker, V.H. (Vincent)" userId="887a2ed6-de71-4631-abf0-d4c6532327f8" providerId="ADAL" clId="{BBCBEEB1-B6C7-B747-A9DA-3F67C5B7E2C0}" dt="2022-07-31T14:20:21.138" v="929"/>
          <ac:graphicFrameMkLst>
            <pc:docMk/>
            <pc:sldMk cId="1376397613" sldId="313"/>
            <ac:graphicFrameMk id="4" creationId="{00000000-0000-0000-0000-000000000000}"/>
          </ac:graphicFrameMkLst>
        </pc:graphicFrameChg>
      </pc:sldChg>
      <pc:sldChg chg="modSp mod">
        <pc:chgData name="Jonker, V.H. (Vincent)" userId="887a2ed6-de71-4631-abf0-d4c6532327f8" providerId="ADAL" clId="{BBCBEEB1-B6C7-B747-A9DA-3F67C5B7E2C0}" dt="2022-07-31T14:18:30.957" v="774" actId="20577"/>
        <pc:sldMkLst>
          <pc:docMk/>
          <pc:sldMk cId="202538837" sldId="314"/>
        </pc:sldMkLst>
        <pc:graphicFrameChg chg="mod modGraphic">
          <ac:chgData name="Jonker, V.H. (Vincent)" userId="887a2ed6-de71-4631-abf0-d4c6532327f8" providerId="ADAL" clId="{BBCBEEB1-B6C7-B747-A9DA-3F67C5B7E2C0}" dt="2022-07-31T14:18:30.957" v="774" actId="20577"/>
          <ac:graphicFrameMkLst>
            <pc:docMk/>
            <pc:sldMk cId="202538837" sldId="314"/>
            <ac:graphicFrameMk id="4" creationId="{00000000-0000-0000-0000-000000000000}"/>
          </ac:graphicFrameMkLst>
        </pc:graphicFrameChg>
      </pc:sldChg>
      <pc:sldChg chg="modSp mod">
        <pc:chgData name="Jonker, V.H. (Vincent)" userId="887a2ed6-de71-4631-abf0-d4c6532327f8" providerId="ADAL" clId="{BBCBEEB1-B6C7-B747-A9DA-3F67C5B7E2C0}" dt="2022-07-31T14:28:39.273" v="1410" actId="20577"/>
        <pc:sldMkLst>
          <pc:docMk/>
          <pc:sldMk cId="1415450774" sldId="316"/>
        </pc:sldMkLst>
        <pc:spChg chg="mod">
          <ac:chgData name="Jonker, V.H. (Vincent)" userId="887a2ed6-de71-4631-abf0-d4c6532327f8" providerId="ADAL" clId="{BBCBEEB1-B6C7-B747-A9DA-3F67C5B7E2C0}" dt="2022-07-31T14:28:35.551" v="1407" actId="20577"/>
          <ac:spMkLst>
            <pc:docMk/>
            <pc:sldMk cId="1415450774" sldId="316"/>
            <ac:spMk id="2" creationId="{00000000-0000-0000-0000-000000000000}"/>
          </ac:spMkLst>
        </pc:spChg>
        <pc:spChg chg="mod">
          <ac:chgData name="Jonker, V.H. (Vincent)" userId="887a2ed6-de71-4631-abf0-d4c6532327f8" providerId="ADAL" clId="{BBCBEEB1-B6C7-B747-A9DA-3F67C5B7E2C0}" dt="2022-07-31T14:28:39.273" v="1410" actId="20577"/>
          <ac:spMkLst>
            <pc:docMk/>
            <pc:sldMk cId="1415450774" sldId="316"/>
            <ac:spMk id="3" creationId="{00000000-0000-0000-0000-000000000000}"/>
          </ac:spMkLst>
        </pc:spChg>
      </pc:sldChg>
      <pc:sldChg chg="modSp mod">
        <pc:chgData name="Jonker, V.H. (Vincent)" userId="887a2ed6-de71-4631-abf0-d4c6532327f8" providerId="ADAL" clId="{BBCBEEB1-B6C7-B747-A9DA-3F67C5B7E2C0}" dt="2022-07-31T14:28:58.602" v="1435" actId="20577"/>
        <pc:sldMkLst>
          <pc:docMk/>
          <pc:sldMk cId="1572705350" sldId="317"/>
        </pc:sldMkLst>
        <pc:spChg chg="mod">
          <ac:chgData name="Jonker, V.H. (Vincent)" userId="887a2ed6-de71-4631-abf0-d4c6532327f8" providerId="ADAL" clId="{BBCBEEB1-B6C7-B747-A9DA-3F67C5B7E2C0}" dt="2022-07-31T14:28:58.602" v="1435" actId="20577"/>
          <ac:spMkLst>
            <pc:docMk/>
            <pc:sldMk cId="1572705350" sldId="317"/>
            <ac:spMk id="2" creationId="{00000000-0000-0000-0000-000000000000}"/>
          </ac:spMkLst>
        </pc:spChg>
        <pc:spChg chg="mod">
          <ac:chgData name="Jonker, V.H. (Vincent)" userId="887a2ed6-de71-4631-abf0-d4c6532327f8" providerId="ADAL" clId="{BBCBEEB1-B6C7-B747-A9DA-3F67C5B7E2C0}" dt="2022-07-31T14:28:54.766" v="1434" actId="20577"/>
          <ac:spMkLst>
            <pc:docMk/>
            <pc:sldMk cId="1572705350" sldId="317"/>
            <ac:spMk id="3" creationId="{00000000-0000-0000-0000-000000000000}"/>
          </ac:spMkLst>
        </pc:spChg>
      </pc:sldChg>
      <pc:sldChg chg="modSp mod">
        <pc:chgData name="Jonker, V.H. (Vincent)" userId="887a2ed6-de71-4631-abf0-d4c6532327f8" providerId="ADAL" clId="{BBCBEEB1-B6C7-B747-A9DA-3F67C5B7E2C0}" dt="2022-07-31T14:29:11.263" v="1460" actId="20577"/>
        <pc:sldMkLst>
          <pc:docMk/>
          <pc:sldMk cId="3727170694" sldId="318"/>
        </pc:sldMkLst>
        <pc:spChg chg="mod">
          <ac:chgData name="Jonker, V.H. (Vincent)" userId="887a2ed6-de71-4631-abf0-d4c6532327f8" providerId="ADAL" clId="{BBCBEEB1-B6C7-B747-A9DA-3F67C5B7E2C0}" dt="2022-07-31T14:29:08.472" v="1457" actId="20577"/>
          <ac:spMkLst>
            <pc:docMk/>
            <pc:sldMk cId="3727170694" sldId="318"/>
            <ac:spMk id="2" creationId="{00000000-0000-0000-0000-000000000000}"/>
          </ac:spMkLst>
        </pc:spChg>
        <pc:spChg chg="mod">
          <ac:chgData name="Jonker, V.H. (Vincent)" userId="887a2ed6-de71-4631-abf0-d4c6532327f8" providerId="ADAL" clId="{BBCBEEB1-B6C7-B747-A9DA-3F67C5B7E2C0}" dt="2022-07-31T14:29:11.263" v="1460" actId="20577"/>
          <ac:spMkLst>
            <pc:docMk/>
            <pc:sldMk cId="3727170694" sldId="318"/>
            <ac:spMk id="3" creationId="{00000000-0000-0000-0000-000000000000}"/>
          </ac:spMkLst>
        </pc:spChg>
      </pc:sldChg>
      <pc:sldChg chg="modSp mod">
        <pc:chgData name="Jonker, V.H. (Vincent)" userId="887a2ed6-de71-4631-abf0-d4c6532327f8" providerId="ADAL" clId="{BBCBEEB1-B6C7-B747-A9DA-3F67C5B7E2C0}" dt="2022-07-31T14:29:31.346" v="1485" actId="20577"/>
        <pc:sldMkLst>
          <pc:docMk/>
          <pc:sldMk cId="2225098855" sldId="319"/>
        </pc:sldMkLst>
        <pc:spChg chg="mod">
          <ac:chgData name="Jonker, V.H. (Vincent)" userId="887a2ed6-de71-4631-abf0-d4c6532327f8" providerId="ADAL" clId="{BBCBEEB1-B6C7-B747-A9DA-3F67C5B7E2C0}" dt="2022-07-31T14:29:27.331" v="1482" actId="20577"/>
          <ac:spMkLst>
            <pc:docMk/>
            <pc:sldMk cId="2225098855" sldId="319"/>
            <ac:spMk id="2" creationId="{00000000-0000-0000-0000-000000000000}"/>
          </ac:spMkLst>
        </pc:spChg>
        <pc:spChg chg="mod">
          <ac:chgData name="Jonker, V.H. (Vincent)" userId="887a2ed6-de71-4631-abf0-d4c6532327f8" providerId="ADAL" clId="{BBCBEEB1-B6C7-B747-A9DA-3F67C5B7E2C0}" dt="2022-07-31T14:29:31.346" v="1485" actId="20577"/>
          <ac:spMkLst>
            <pc:docMk/>
            <pc:sldMk cId="2225098855" sldId="319"/>
            <ac:spMk id="3" creationId="{00000000-0000-0000-0000-000000000000}"/>
          </ac:spMkLst>
        </pc:spChg>
      </pc:sldChg>
      <pc:sldChg chg="modSp mod">
        <pc:chgData name="Jonker, V.H. (Vincent)" userId="887a2ed6-de71-4631-abf0-d4c6532327f8" providerId="ADAL" clId="{BBCBEEB1-B6C7-B747-A9DA-3F67C5B7E2C0}" dt="2022-07-31T14:29:46.278" v="1516" actId="20577"/>
        <pc:sldMkLst>
          <pc:docMk/>
          <pc:sldMk cId="3741619199" sldId="320"/>
        </pc:sldMkLst>
        <pc:spChg chg="mod">
          <ac:chgData name="Jonker, V.H. (Vincent)" userId="887a2ed6-de71-4631-abf0-d4c6532327f8" providerId="ADAL" clId="{BBCBEEB1-B6C7-B747-A9DA-3F67C5B7E2C0}" dt="2022-07-31T14:29:43.826" v="1513" actId="20577"/>
          <ac:spMkLst>
            <pc:docMk/>
            <pc:sldMk cId="3741619199" sldId="320"/>
            <ac:spMk id="2" creationId="{00000000-0000-0000-0000-000000000000}"/>
          </ac:spMkLst>
        </pc:spChg>
        <pc:spChg chg="mod">
          <ac:chgData name="Jonker, V.H. (Vincent)" userId="887a2ed6-de71-4631-abf0-d4c6532327f8" providerId="ADAL" clId="{BBCBEEB1-B6C7-B747-A9DA-3F67C5B7E2C0}" dt="2022-07-31T14:29:46.278" v="1516" actId="20577"/>
          <ac:spMkLst>
            <pc:docMk/>
            <pc:sldMk cId="3741619199" sldId="320"/>
            <ac:spMk id="3" creationId="{00000000-0000-0000-0000-000000000000}"/>
          </ac:spMkLst>
        </pc:spChg>
      </pc:sldChg>
      <pc:sldChg chg="modSp mod">
        <pc:chgData name="Jonker, V.H. (Vincent)" userId="887a2ed6-de71-4631-abf0-d4c6532327f8" providerId="ADAL" clId="{BBCBEEB1-B6C7-B747-A9DA-3F67C5B7E2C0}" dt="2022-07-31T14:30:00.012" v="1541" actId="20577"/>
        <pc:sldMkLst>
          <pc:docMk/>
          <pc:sldMk cId="2900505251" sldId="321"/>
        </pc:sldMkLst>
        <pc:spChg chg="mod">
          <ac:chgData name="Jonker, V.H. (Vincent)" userId="887a2ed6-de71-4631-abf0-d4c6532327f8" providerId="ADAL" clId="{BBCBEEB1-B6C7-B747-A9DA-3F67C5B7E2C0}" dt="2022-07-31T14:29:57.035" v="1538" actId="20577"/>
          <ac:spMkLst>
            <pc:docMk/>
            <pc:sldMk cId="2900505251" sldId="321"/>
            <ac:spMk id="2" creationId="{00000000-0000-0000-0000-000000000000}"/>
          </ac:spMkLst>
        </pc:spChg>
        <pc:spChg chg="mod">
          <ac:chgData name="Jonker, V.H. (Vincent)" userId="887a2ed6-de71-4631-abf0-d4c6532327f8" providerId="ADAL" clId="{BBCBEEB1-B6C7-B747-A9DA-3F67C5B7E2C0}" dt="2022-07-31T14:30:00.012" v="1541" actId="20577"/>
          <ac:spMkLst>
            <pc:docMk/>
            <pc:sldMk cId="2900505251" sldId="321"/>
            <ac:spMk id="3" creationId="{00000000-0000-0000-0000-000000000000}"/>
          </ac:spMkLst>
        </pc:spChg>
      </pc:sldChg>
      <pc:sldChg chg="modSp mod">
        <pc:chgData name="Jonker, V.H. (Vincent)" userId="887a2ed6-de71-4631-abf0-d4c6532327f8" providerId="ADAL" clId="{BBCBEEB1-B6C7-B747-A9DA-3F67C5B7E2C0}" dt="2022-07-31T14:30:17.426" v="1566" actId="20577"/>
        <pc:sldMkLst>
          <pc:docMk/>
          <pc:sldMk cId="3665378642" sldId="322"/>
        </pc:sldMkLst>
        <pc:spChg chg="mod">
          <ac:chgData name="Jonker, V.H. (Vincent)" userId="887a2ed6-de71-4631-abf0-d4c6532327f8" providerId="ADAL" clId="{BBCBEEB1-B6C7-B747-A9DA-3F67C5B7E2C0}" dt="2022-07-31T14:30:13.752" v="1563" actId="20577"/>
          <ac:spMkLst>
            <pc:docMk/>
            <pc:sldMk cId="3665378642" sldId="322"/>
            <ac:spMk id="2" creationId="{00000000-0000-0000-0000-000000000000}"/>
          </ac:spMkLst>
        </pc:spChg>
        <pc:spChg chg="mod">
          <ac:chgData name="Jonker, V.H. (Vincent)" userId="887a2ed6-de71-4631-abf0-d4c6532327f8" providerId="ADAL" clId="{BBCBEEB1-B6C7-B747-A9DA-3F67C5B7E2C0}" dt="2022-07-31T14:30:17.426" v="1566" actId="20577"/>
          <ac:spMkLst>
            <pc:docMk/>
            <pc:sldMk cId="3665378642" sldId="322"/>
            <ac:spMk id="3" creationId="{00000000-0000-0000-0000-000000000000}"/>
          </ac:spMkLst>
        </pc:spChg>
      </pc:sldChg>
      <pc:sldChg chg="modSp mod">
        <pc:chgData name="Jonker, V.H. (Vincent)" userId="887a2ed6-de71-4631-abf0-d4c6532327f8" providerId="ADAL" clId="{BBCBEEB1-B6C7-B747-A9DA-3F67C5B7E2C0}" dt="2022-07-31T14:30:36.024" v="1600" actId="20577"/>
        <pc:sldMkLst>
          <pc:docMk/>
          <pc:sldMk cId="559342231" sldId="323"/>
        </pc:sldMkLst>
        <pc:spChg chg="mod">
          <ac:chgData name="Jonker, V.H. (Vincent)" userId="887a2ed6-de71-4631-abf0-d4c6532327f8" providerId="ADAL" clId="{BBCBEEB1-B6C7-B747-A9DA-3F67C5B7E2C0}" dt="2022-07-31T14:30:36.024" v="1600" actId="20577"/>
          <ac:spMkLst>
            <pc:docMk/>
            <pc:sldMk cId="559342231" sldId="323"/>
            <ac:spMk id="2" creationId="{00000000-0000-0000-0000-000000000000}"/>
          </ac:spMkLst>
        </pc:spChg>
      </pc:sldChg>
      <pc:sldChg chg="modSp mod">
        <pc:chgData name="Jonker, V.H. (Vincent)" userId="887a2ed6-de71-4631-abf0-d4c6532327f8" providerId="ADAL" clId="{BBCBEEB1-B6C7-B747-A9DA-3F67C5B7E2C0}" dt="2022-07-31T14:33:06.073" v="1811" actId="20577"/>
        <pc:sldMkLst>
          <pc:docMk/>
          <pc:sldMk cId="1876293825" sldId="325"/>
        </pc:sldMkLst>
        <pc:spChg chg="mod">
          <ac:chgData name="Jonker, V.H. (Vincent)" userId="887a2ed6-de71-4631-abf0-d4c6532327f8" providerId="ADAL" clId="{BBCBEEB1-B6C7-B747-A9DA-3F67C5B7E2C0}" dt="2022-07-31T14:33:06.073" v="1811" actId="20577"/>
          <ac:spMkLst>
            <pc:docMk/>
            <pc:sldMk cId="1876293825" sldId="325"/>
            <ac:spMk id="2" creationId="{00000000-0000-0000-0000-000000000000}"/>
          </ac:spMkLst>
        </pc:spChg>
      </pc:sldChg>
      <pc:sldChg chg="modSp mod">
        <pc:chgData name="Jonker, V.H. (Vincent)" userId="887a2ed6-de71-4631-abf0-d4c6532327f8" providerId="ADAL" clId="{BBCBEEB1-B6C7-B747-A9DA-3F67C5B7E2C0}" dt="2022-07-31T14:32:50.805" v="1777" actId="27636"/>
        <pc:sldMkLst>
          <pc:docMk/>
          <pc:sldMk cId="1873816632" sldId="326"/>
        </pc:sldMkLst>
        <pc:spChg chg="mod">
          <ac:chgData name="Jonker, V.H. (Vincent)" userId="887a2ed6-de71-4631-abf0-d4c6532327f8" providerId="ADAL" clId="{BBCBEEB1-B6C7-B747-A9DA-3F67C5B7E2C0}" dt="2022-07-31T14:32:50.805" v="1777" actId="27636"/>
          <ac:spMkLst>
            <pc:docMk/>
            <pc:sldMk cId="1873816632" sldId="326"/>
            <ac:spMk id="2" creationId="{00000000-0000-0000-0000-000000000000}"/>
          </ac:spMkLst>
        </pc:spChg>
      </pc:sldChg>
      <pc:sldChg chg="modSp mod">
        <pc:chgData name="Jonker, V.H. (Vincent)" userId="887a2ed6-de71-4631-abf0-d4c6532327f8" providerId="ADAL" clId="{BBCBEEB1-B6C7-B747-A9DA-3F67C5B7E2C0}" dt="2022-07-31T14:32:18.398" v="1709" actId="20577"/>
        <pc:sldMkLst>
          <pc:docMk/>
          <pc:sldMk cId="1745575263" sldId="327"/>
        </pc:sldMkLst>
        <pc:spChg chg="mod">
          <ac:chgData name="Jonker, V.H. (Vincent)" userId="887a2ed6-de71-4631-abf0-d4c6532327f8" providerId="ADAL" clId="{BBCBEEB1-B6C7-B747-A9DA-3F67C5B7E2C0}" dt="2022-07-31T14:32:18.398" v="1709" actId="20577"/>
          <ac:spMkLst>
            <pc:docMk/>
            <pc:sldMk cId="1745575263" sldId="327"/>
            <ac:spMk id="2" creationId="{00000000-0000-0000-0000-000000000000}"/>
          </ac:spMkLst>
        </pc:spChg>
      </pc:sldChg>
      <pc:sldChg chg="modSp mod">
        <pc:chgData name="Jonker, V.H. (Vincent)" userId="887a2ed6-de71-4631-abf0-d4c6532327f8" providerId="ADAL" clId="{BBCBEEB1-B6C7-B747-A9DA-3F67C5B7E2C0}" dt="2022-07-31T14:32:34.042" v="1740" actId="20577"/>
        <pc:sldMkLst>
          <pc:docMk/>
          <pc:sldMk cId="1740403210" sldId="328"/>
        </pc:sldMkLst>
        <pc:spChg chg="mod">
          <ac:chgData name="Jonker, V.H. (Vincent)" userId="887a2ed6-de71-4631-abf0-d4c6532327f8" providerId="ADAL" clId="{BBCBEEB1-B6C7-B747-A9DA-3F67C5B7E2C0}" dt="2022-07-31T14:32:34.042" v="1740" actId="20577"/>
          <ac:spMkLst>
            <pc:docMk/>
            <pc:sldMk cId="1740403210" sldId="328"/>
            <ac:spMk id="2" creationId="{00000000-0000-0000-0000-000000000000}"/>
          </ac:spMkLst>
        </pc:spChg>
      </pc:sldChg>
      <pc:sldChg chg="modSp mod">
        <pc:chgData name="Jonker, V.H. (Vincent)" userId="887a2ed6-de71-4631-abf0-d4c6532327f8" providerId="ADAL" clId="{BBCBEEB1-B6C7-B747-A9DA-3F67C5B7E2C0}" dt="2022-07-31T14:31:44.708" v="1645" actId="20577"/>
        <pc:sldMkLst>
          <pc:docMk/>
          <pc:sldMk cId="2229545198" sldId="329"/>
        </pc:sldMkLst>
        <pc:spChg chg="mod">
          <ac:chgData name="Jonker, V.H. (Vincent)" userId="887a2ed6-de71-4631-abf0-d4c6532327f8" providerId="ADAL" clId="{BBCBEEB1-B6C7-B747-A9DA-3F67C5B7E2C0}" dt="2022-07-31T14:31:44.708" v="1645" actId="20577"/>
          <ac:spMkLst>
            <pc:docMk/>
            <pc:sldMk cId="2229545198" sldId="329"/>
            <ac:spMk id="2" creationId="{00000000-0000-0000-0000-000000000000}"/>
          </ac:spMkLst>
        </pc:spChg>
      </pc:sldChg>
      <pc:sldChg chg="modSp mod">
        <pc:chgData name="Jonker, V.H. (Vincent)" userId="887a2ed6-de71-4631-abf0-d4c6532327f8" providerId="ADAL" clId="{BBCBEEB1-B6C7-B747-A9DA-3F67C5B7E2C0}" dt="2022-07-31T14:31:57.337" v="1676" actId="20577"/>
        <pc:sldMkLst>
          <pc:docMk/>
          <pc:sldMk cId="2560056780" sldId="330"/>
        </pc:sldMkLst>
        <pc:spChg chg="mod">
          <ac:chgData name="Jonker, V.H. (Vincent)" userId="887a2ed6-de71-4631-abf0-d4c6532327f8" providerId="ADAL" clId="{BBCBEEB1-B6C7-B747-A9DA-3F67C5B7E2C0}" dt="2022-07-31T14:31:57.337" v="1676" actId="20577"/>
          <ac:spMkLst>
            <pc:docMk/>
            <pc:sldMk cId="2560056780" sldId="330"/>
            <ac:spMk id="2" creationId="{00000000-0000-0000-0000-000000000000}"/>
          </ac:spMkLst>
        </pc:spChg>
      </pc:sldChg>
      <pc:sldChg chg="modSp mod">
        <pc:chgData name="Jonker, V.H. (Vincent)" userId="887a2ed6-de71-4631-abf0-d4c6532327f8" providerId="ADAL" clId="{BBCBEEB1-B6C7-B747-A9DA-3F67C5B7E2C0}" dt="2022-07-31T15:04:49.958" v="2431"/>
        <pc:sldMkLst>
          <pc:docMk/>
          <pc:sldMk cId="3370040061" sldId="331"/>
        </pc:sldMkLst>
        <pc:spChg chg="mod">
          <ac:chgData name="Jonker, V.H. (Vincent)" userId="887a2ed6-de71-4631-abf0-d4c6532327f8" providerId="ADAL" clId="{BBCBEEB1-B6C7-B747-A9DA-3F67C5B7E2C0}" dt="2022-07-31T14:43:12.654" v="2420"/>
          <ac:spMkLst>
            <pc:docMk/>
            <pc:sldMk cId="3370040061" sldId="331"/>
            <ac:spMk id="6" creationId="{6C6D5C4E-130F-46DA-AAC2-2501772DF8EF}"/>
          </ac:spMkLst>
        </pc:spChg>
        <pc:spChg chg="mod">
          <ac:chgData name="Jonker, V.H. (Vincent)" userId="887a2ed6-de71-4631-abf0-d4c6532327f8" providerId="ADAL" clId="{BBCBEEB1-B6C7-B747-A9DA-3F67C5B7E2C0}" dt="2022-07-31T15:04:49.958" v="2431"/>
          <ac:spMkLst>
            <pc:docMk/>
            <pc:sldMk cId="3370040061" sldId="331"/>
            <ac:spMk id="9" creationId="{BFA5FD32-AD87-45AE-A83C-F202B801DA87}"/>
          </ac:spMkLst>
        </pc:spChg>
        <pc:spChg chg="mod">
          <ac:chgData name="Jonker, V.H. (Vincent)" userId="887a2ed6-de71-4631-abf0-d4c6532327f8" providerId="ADAL" clId="{BBCBEEB1-B6C7-B747-A9DA-3F67C5B7E2C0}" dt="2022-07-31T14:43:00.908" v="2419"/>
          <ac:spMkLst>
            <pc:docMk/>
            <pc:sldMk cId="3370040061" sldId="331"/>
            <ac:spMk id="12" creationId="{326888C8-DDF0-490A-BD28-A4C1360DF4BB}"/>
          </ac:spMkLst>
        </pc:spChg>
        <pc:spChg chg="mod">
          <ac:chgData name="Jonker, V.H. (Vincent)" userId="887a2ed6-de71-4631-abf0-d4c6532327f8" providerId="ADAL" clId="{BBCBEEB1-B6C7-B747-A9DA-3F67C5B7E2C0}" dt="2022-07-31T14:43:00.908" v="2419"/>
          <ac:spMkLst>
            <pc:docMk/>
            <pc:sldMk cId="3370040061" sldId="331"/>
            <ac:spMk id="13" creationId="{C279E95E-2054-463E-8A9B-0DFE2CAE6205}"/>
          </ac:spMkLst>
        </pc:spChg>
        <pc:spChg chg="mod">
          <ac:chgData name="Jonker, V.H. (Vincent)" userId="887a2ed6-de71-4631-abf0-d4c6532327f8" providerId="ADAL" clId="{BBCBEEB1-B6C7-B747-A9DA-3F67C5B7E2C0}" dt="2022-07-31T14:34:37.881" v="1905"/>
          <ac:spMkLst>
            <pc:docMk/>
            <pc:sldMk cId="3370040061" sldId="331"/>
            <ac:spMk id="14" creationId="{17F6746E-C7D2-4890-A4F5-968388AC3C66}"/>
          </ac:spMkLst>
        </pc:spChg>
        <pc:spChg chg="mod">
          <ac:chgData name="Jonker, V.H. (Vincent)" userId="887a2ed6-de71-4631-abf0-d4c6532327f8" providerId="ADAL" clId="{BBCBEEB1-B6C7-B747-A9DA-3F67C5B7E2C0}" dt="2022-07-31T14:43:25.390" v="2421"/>
          <ac:spMkLst>
            <pc:docMk/>
            <pc:sldMk cId="3370040061" sldId="331"/>
            <ac:spMk id="15" creationId="{A17AD455-4065-4B48-A6ED-413F31BA2145}"/>
          </ac:spMkLst>
        </pc:spChg>
        <pc:spChg chg="mod">
          <ac:chgData name="Jonker, V.H. (Vincent)" userId="887a2ed6-de71-4631-abf0-d4c6532327f8" providerId="ADAL" clId="{BBCBEEB1-B6C7-B747-A9DA-3F67C5B7E2C0}" dt="2022-07-31T14:43:25.390" v="2421"/>
          <ac:spMkLst>
            <pc:docMk/>
            <pc:sldMk cId="3370040061" sldId="331"/>
            <ac:spMk id="16" creationId="{C80BB707-E0A1-40FD-B5B5-98835B34E877}"/>
          </ac:spMkLst>
        </pc:spChg>
        <pc:spChg chg="mod">
          <ac:chgData name="Jonker, V.H. (Vincent)" userId="887a2ed6-de71-4631-abf0-d4c6532327f8" providerId="ADAL" clId="{BBCBEEB1-B6C7-B747-A9DA-3F67C5B7E2C0}" dt="2022-07-31T14:34:22.858" v="1904" actId="20577"/>
          <ac:spMkLst>
            <pc:docMk/>
            <pc:sldMk cId="3370040061" sldId="331"/>
            <ac:spMk id="17" creationId="{CD91B9DB-D884-E270-5EDD-8795482A2DCF}"/>
          </ac:spMkLst>
        </pc:spChg>
        <pc:spChg chg="mod">
          <ac:chgData name="Jonker, V.H. (Vincent)" userId="887a2ed6-de71-4631-abf0-d4c6532327f8" providerId="ADAL" clId="{BBCBEEB1-B6C7-B747-A9DA-3F67C5B7E2C0}" dt="2022-07-31T14:43:25.390" v="2421"/>
          <ac:spMkLst>
            <pc:docMk/>
            <pc:sldMk cId="3370040061" sldId="331"/>
            <ac:spMk id="18" creationId="{47D1CF98-DFD9-453E-8575-FC3A84682087}"/>
          </ac:spMkLst>
        </pc:spChg>
        <pc:grpChg chg="mod">
          <ac:chgData name="Jonker, V.H. (Vincent)" userId="887a2ed6-de71-4631-abf0-d4c6532327f8" providerId="ADAL" clId="{BBCBEEB1-B6C7-B747-A9DA-3F67C5B7E2C0}" dt="2022-07-31T14:43:25.390" v="2421"/>
          <ac:grpSpMkLst>
            <pc:docMk/>
            <pc:sldMk cId="3370040061" sldId="331"/>
            <ac:grpSpMk id="5" creationId="{591571C9-978F-4E55-9316-7716CB3AE65F}"/>
          </ac:grpSpMkLst>
        </pc:grpChg>
        <pc:grpChg chg="mod">
          <ac:chgData name="Jonker, V.H. (Vincent)" userId="887a2ed6-de71-4631-abf0-d4c6532327f8" providerId="ADAL" clId="{BBCBEEB1-B6C7-B747-A9DA-3F67C5B7E2C0}" dt="2022-07-31T14:43:00.908" v="2419"/>
          <ac:grpSpMkLst>
            <pc:docMk/>
            <pc:sldMk cId="3370040061" sldId="331"/>
            <ac:grpSpMk id="7" creationId="{49623CB2-6F5C-49C4-BCEB-CB7FFDC4D217}"/>
          </ac:grpSpMkLst>
        </pc:grpChg>
        <pc:picChg chg="mod">
          <ac:chgData name="Jonker, V.H. (Vincent)" userId="887a2ed6-de71-4631-abf0-d4c6532327f8" providerId="ADAL" clId="{BBCBEEB1-B6C7-B747-A9DA-3F67C5B7E2C0}" dt="2022-07-31T14:43:25.390" v="2421"/>
          <ac:picMkLst>
            <pc:docMk/>
            <pc:sldMk cId="3370040061" sldId="331"/>
            <ac:picMk id="3" creationId="{99F3EDAF-DA86-43DB-919A-09D565D5E13C}"/>
          </ac:picMkLst>
        </pc:picChg>
        <pc:picChg chg="mod">
          <ac:chgData name="Jonker, V.H. (Vincent)" userId="887a2ed6-de71-4631-abf0-d4c6532327f8" providerId="ADAL" clId="{BBCBEEB1-B6C7-B747-A9DA-3F67C5B7E2C0}" dt="2022-07-31T14:43:00.908" v="2419"/>
          <ac:picMkLst>
            <pc:docMk/>
            <pc:sldMk cId="3370040061" sldId="331"/>
            <ac:picMk id="11" creationId="{3361C215-F46B-4E37-B229-4251E55D58B5}"/>
          </ac:picMkLst>
        </pc:picChg>
      </pc:sldChg>
      <pc:sldChg chg="modSp mod">
        <pc:chgData name="Jonker, V.H. (Vincent)" userId="887a2ed6-de71-4631-abf0-d4c6532327f8" providerId="ADAL" clId="{BBCBEEB1-B6C7-B747-A9DA-3F67C5B7E2C0}" dt="2022-07-31T14:33:36.645" v="1861" actId="20577"/>
        <pc:sldMkLst>
          <pc:docMk/>
          <pc:sldMk cId="2091948336" sldId="332"/>
        </pc:sldMkLst>
        <pc:spChg chg="mod">
          <ac:chgData name="Jonker, V.H. (Vincent)" userId="887a2ed6-de71-4631-abf0-d4c6532327f8" providerId="ADAL" clId="{BBCBEEB1-B6C7-B747-A9DA-3F67C5B7E2C0}" dt="2022-07-31T14:33:36.645" v="1861" actId="20577"/>
          <ac:spMkLst>
            <pc:docMk/>
            <pc:sldMk cId="2091948336" sldId="332"/>
            <ac:spMk id="2" creationId="{00000000-0000-0000-0000-000000000000}"/>
          </ac:spMkLst>
        </pc:spChg>
      </pc:sldChg>
      <pc:sldChg chg="modSp mod">
        <pc:chgData name="Jonker, V.H. (Vincent)" userId="887a2ed6-de71-4631-abf0-d4c6532327f8" providerId="ADAL" clId="{BBCBEEB1-B6C7-B747-A9DA-3F67C5B7E2C0}" dt="2022-07-31T14:33:22.964" v="1836" actId="20577"/>
        <pc:sldMkLst>
          <pc:docMk/>
          <pc:sldMk cId="2420697371" sldId="333"/>
        </pc:sldMkLst>
        <pc:spChg chg="mod">
          <ac:chgData name="Jonker, V.H. (Vincent)" userId="887a2ed6-de71-4631-abf0-d4c6532327f8" providerId="ADAL" clId="{BBCBEEB1-B6C7-B747-A9DA-3F67C5B7E2C0}" dt="2022-07-31T14:33:22.964" v="1836" actId="20577"/>
          <ac:spMkLst>
            <pc:docMk/>
            <pc:sldMk cId="2420697371" sldId="333"/>
            <ac:spMk id="2" creationId="{00000000-0000-0000-0000-000000000000}"/>
          </ac:spMkLst>
        </pc:spChg>
      </pc:sldChg>
      <pc:sldChg chg="modSp mod">
        <pc:chgData name="Jonker, V.H. (Vincent)" userId="887a2ed6-de71-4631-abf0-d4c6532327f8" providerId="ADAL" clId="{BBCBEEB1-B6C7-B747-A9DA-3F67C5B7E2C0}" dt="2022-07-31T14:39:47.497" v="2146" actId="20577"/>
        <pc:sldMkLst>
          <pc:docMk/>
          <pc:sldMk cId="2213760610" sldId="334"/>
        </pc:sldMkLst>
        <pc:spChg chg="mod">
          <ac:chgData name="Jonker, V.H. (Vincent)" userId="887a2ed6-de71-4631-abf0-d4c6532327f8" providerId="ADAL" clId="{BBCBEEB1-B6C7-B747-A9DA-3F67C5B7E2C0}" dt="2022-07-31T14:37:12.672" v="2023" actId="20577"/>
          <ac:spMkLst>
            <pc:docMk/>
            <pc:sldMk cId="2213760610" sldId="334"/>
            <ac:spMk id="6" creationId="{62255C9D-A159-40CB-8E20-532B1C5B295D}"/>
          </ac:spMkLst>
        </pc:spChg>
        <pc:spChg chg="mod">
          <ac:chgData name="Jonker, V.H. (Vincent)" userId="887a2ed6-de71-4631-abf0-d4c6532327f8" providerId="ADAL" clId="{BBCBEEB1-B6C7-B747-A9DA-3F67C5B7E2C0}" dt="2022-07-31T14:36:02.072" v="1955" actId="14100"/>
          <ac:spMkLst>
            <pc:docMk/>
            <pc:sldMk cId="2213760610" sldId="334"/>
            <ac:spMk id="7" creationId="{443B9F57-82B1-4895-ACC1-CC20015A5680}"/>
          </ac:spMkLst>
        </pc:spChg>
        <pc:spChg chg="mod">
          <ac:chgData name="Jonker, V.H. (Vincent)" userId="887a2ed6-de71-4631-abf0-d4c6532327f8" providerId="ADAL" clId="{BBCBEEB1-B6C7-B747-A9DA-3F67C5B7E2C0}" dt="2022-07-31T14:39:44.740" v="2144" actId="1076"/>
          <ac:spMkLst>
            <pc:docMk/>
            <pc:sldMk cId="2213760610" sldId="334"/>
            <ac:spMk id="10" creationId="{14FBD3E6-1A14-4E3F-B123-E4B99327B59C}"/>
          </ac:spMkLst>
        </pc:spChg>
        <pc:spChg chg="mod">
          <ac:chgData name="Jonker, V.H. (Vincent)" userId="887a2ed6-de71-4631-abf0-d4c6532327f8" providerId="ADAL" clId="{BBCBEEB1-B6C7-B747-A9DA-3F67C5B7E2C0}" dt="2022-07-31T14:38:08.578" v="2059"/>
          <ac:spMkLst>
            <pc:docMk/>
            <pc:sldMk cId="2213760610" sldId="334"/>
            <ac:spMk id="12" creationId="{B1FEE571-1923-42A5-8478-6ADDFD9D440C}"/>
          </ac:spMkLst>
        </pc:spChg>
        <pc:spChg chg="mod">
          <ac:chgData name="Jonker, V.H. (Vincent)" userId="887a2ed6-de71-4631-abf0-d4c6532327f8" providerId="ADAL" clId="{BBCBEEB1-B6C7-B747-A9DA-3F67C5B7E2C0}" dt="2022-07-31T14:39:47.497" v="2146" actId="20577"/>
          <ac:spMkLst>
            <pc:docMk/>
            <pc:sldMk cId="2213760610" sldId="334"/>
            <ac:spMk id="13" creationId="{787A3B9C-5E02-4A6E-BF40-28DD186343FC}"/>
          </ac:spMkLst>
        </pc:spChg>
        <pc:spChg chg="mod">
          <ac:chgData name="Jonker, V.H. (Vincent)" userId="887a2ed6-de71-4631-abf0-d4c6532327f8" providerId="ADAL" clId="{BBCBEEB1-B6C7-B747-A9DA-3F67C5B7E2C0}" dt="2022-07-31T14:39:05.418" v="2138"/>
          <ac:spMkLst>
            <pc:docMk/>
            <pc:sldMk cId="2213760610" sldId="334"/>
            <ac:spMk id="17" creationId="{9B109B95-4D44-4CE3-A248-76224571BA87}"/>
          </ac:spMkLst>
        </pc:spChg>
        <pc:spChg chg="mod">
          <ac:chgData name="Jonker, V.H. (Vincent)" userId="887a2ed6-de71-4631-abf0-d4c6532327f8" providerId="ADAL" clId="{BBCBEEB1-B6C7-B747-A9DA-3F67C5B7E2C0}" dt="2022-07-31T14:39:35.101" v="2142" actId="1076"/>
          <ac:spMkLst>
            <pc:docMk/>
            <pc:sldMk cId="2213760610" sldId="334"/>
            <ac:spMk id="18" creationId="{0C452DCB-BA44-43D8-BBC0-32663A9897BA}"/>
          </ac:spMkLst>
        </pc:spChg>
        <pc:spChg chg="mod">
          <ac:chgData name="Jonker, V.H. (Vincent)" userId="887a2ed6-de71-4631-abf0-d4c6532327f8" providerId="ADAL" clId="{BBCBEEB1-B6C7-B747-A9DA-3F67C5B7E2C0}" dt="2022-07-31T14:39:05.418" v="2138"/>
          <ac:spMkLst>
            <pc:docMk/>
            <pc:sldMk cId="2213760610" sldId="334"/>
            <ac:spMk id="19" creationId="{C68C8927-7C4E-48DB-8C1B-EAA014FB9DEB}"/>
          </ac:spMkLst>
        </pc:spChg>
        <pc:spChg chg="mod">
          <ac:chgData name="Jonker, V.H. (Vincent)" userId="887a2ed6-de71-4631-abf0-d4c6532327f8" providerId="ADAL" clId="{BBCBEEB1-B6C7-B747-A9DA-3F67C5B7E2C0}" dt="2022-07-31T14:34:58.574" v="1946" actId="27636"/>
          <ac:spMkLst>
            <pc:docMk/>
            <pc:sldMk cId="2213760610" sldId="334"/>
            <ac:spMk id="20" creationId="{29D5B944-E20C-1762-653E-1F18D729C4ED}"/>
          </ac:spMkLst>
        </pc:spChg>
        <pc:grpChg chg="mod">
          <ac:chgData name="Jonker, V.H. (Vincent)" userId="887a2ed6-de71-4631-abf0-d4c6532327f8" providerId="ADAL" clId="{BBCBEEB1-B6C7-B747-A9DA-3F67C5B7E2C0}" dt="2022-07-31T14:38:08.578" v="2059"/>
          <ac:grpSpMkLst>
            <pc:docMk/>
            <pc:sldMk cId="2213760610" sldId="334"/>
            <ac:grpSpMk id="8" creationId="{601D1505-B224-4102-B627-93B0965A78A3}"/>
          </ac:grpSpMkLst>
        </pc:grpChg>
        <pc:grpChg chg="mod">
          <ac:chgData name="Jonker, V.H. (Vincent)" userId="887a2ed6-de71-4631-abf0-d4c6532327f8" providerId="ADAL" clId="{BBCBEEB1-B6C7-B747-A9DA-3F67C5B7E2C0}" dt="2022-07-31T14:38:08.578" v="2059"/>
          <ac:grpSpMkLst>
            <pc:docMk/>
            <pc:sldMk cId="2213760610" sldId="334"/>
            <ac:grpSpMk id="9" creationId="{E0DD9CBC-53D2-485B-9F97-7EC86C4C681F}"/>
          </ac:grpSpMkLst>
        </pc:grpChg>
        <pc:grpChg chg="mod">
          <ac:chgData name="Jonker, V.H. (Vincent)" userId="887a2ed6-de71-4631-abf0-d4c6532327f8" providerId="ADAL" clId="{BBCBEEB1-B6C7-B747-A9DA-3F67C5B7E2C0}" dt="2022-07-31T14:39:27.282" v="2140" actId="14100"/>
          <ac:grpSpMkLst>
            <pc:docMk/>
            <pc:sldMk cId="2213760610" sldId="334"/>
            <ac:grpSpMk id="14" creationId="{27BFF73A-D5FD-4C2B-A6A9-123485A3BFBC}"/>
          </ac:grpSpMkLst>
        </pc:grpChg>
        <pc:grpChg chg="mod">
          <ac:chgData name="Jonker, V.H. (Vincent)" userId="887a2ed6-de71-4631-abf0-d4c6532327f8" providerId="ADAL" clId="{BBCBEEB1-B6C7-B747-A9DA-3F67C5B7E2C0}" dt="2022-07-31T14:39:05.418" v="2138"/>
          <ac:grpSpMkLst>
            <pc:docMk/>
            <pc:sldMk cId="2213760610" sldId="334"/>
            <ac:grpSpMk id="15" creationId="{98FA3B9A-99F9-4BF7-9A5B-486355051671}"/>
          </ac:grpSpMkLst>
        </pc:grpChg>
        <pc:picChg chg="mod">
          <ac:chgData name="Jonker, V.H. (Vincent)" userId="887a2ed6-de71-4631-abf0-d4c6532327f8" providerId="ADAL" clId="{BBCBEEB1-B6C7-B747-A9DA-3F67C5B7E2C0}" dt="2022-07-31T14:39:40.874" v="2143" actId="14100"/>
          <ac:picMkLst>
            <pc:docMk/>
            <pc:sldMk cId="2213760610" sldId="334"/>
            <ac:picMk id="11" creationId="{21907926-FC85-4B2D-BFFB-880CC6EC3D73}"/>
          </ac:picMkLst>
        </pc:picChg>
        <pc:picChg chg="mod">
          <ac:chgData name="Jonker, V.H. (Vincent)" userId="887a2ed6-de71-4631-abf0-d4c6532327f8" providerId="ADAL" clId="{BBCBEEB1-B6C7-B747-A9DA-3F67C5B7E2C0}" dt="2022-07-31T14:39:31.118" v="2141" actId="14100"/>
          <ac:picMkLst>
            <pc:docMk/>
            <pc:sldMk cId="2213760610" sldId="334"/>
            <ac:picMk id="16" creationId="{98878E83-D581-4DA9-B087-11F32DB4A758}"/>
          </ac:picMkLst>
        </pc:picChg>
      </pc:sldChg>
      <pc:sldChg chg="modSp mod">
        <pc:chgData name="Jonker, V.H. (Vincent)" userId="887a2ed6-de71-4631-abf0-d4c6532327f8" providerId="ADAL" clId="{BBCBEEB1-B6C7-B747-A9DA-3F67C5B7E2C0}" dt="2022-07-31T14:35:46.161" v="1953" actId="14100"/>
        <pc:sldMkLst>
          <pc:docMk/>
          <pc:sldMk cId="3895668371" sldId="340"/>
        </pc:sldMkLst>
        <pc:spChg chg="mod">
          <ac:chgData name="Jonker, V.H. (Vincent)" userId="887a2ed6-de71-4631-abf0-d4c6532327f8" providerId="ADAL" clId="{BBCBEEB1-B6C7-B747-A9DA-3F67C5B7E2C0}" dt="2022-07-31T14:35:46.161" v="1953" actId="14100"/>
          <ac:spMkLst>
            <pc:docMk/>
            <pc:sldMk cId="3895668371" sldId="340"/>
            <ac:spMk id="6" creationId="{62255C9D-A159-40CB-8E20-532B1C5B295D}"/>
          </ac:spMkLst>
        </pc:spChg>
        <pc:spChg chg="mod">
          <ac:chgData name="Jonker, V.H. (Vincent)" userId="887a2ed6-de71-4631-abf0-d4c6532327f8" providerId="ADAL" clId="{BBCBEEB1-B6C7-B747-A9DA-3F67C5B7E2C0}" dt="2022-07-31T14:35:26.452" v="1948"/>
          <ac:spMkLst>
            <pc:docMk/>
            <pc:sldMk cId="3895668371" sldId="340"/>
            <ac:spMk id="7" creationId="{443B9F57-82B1-4895-ACC1-CC20015A5680}"/>
          </ac:spMkLst>
        </pc:spChg>
        <pc:spChg chg="mod">
          <ac:chgData name="Jonker, V.H. (Vincent)" userId="887a2ed6-de71-4631-abf0-d4c6532327f8" providerId="ADAL" clId="{BBCBEEB1-B6C7-B747-A9DA-3F67C5B7E2C0}" dt="2022-07-31T14:35:15.844" v="1947"/>
          <ac:spMkLst>
            <pc:docMk/>
            <pc:sldMk cId="3895668371" sldId="340"/>
            <ac:spMk id="8" creationId="{B66B016C-CAE0-B69F-4EE9-F9B46807BBD0}"/>
          </ac:spMkLst>
        </pc:spChg>
        <pc:spChg chg="mod">
          <ac:chgData name="Jonker, V.H. (Vincent)" userId="887a2ed6-de71-4631-abf0-d4c6532327f8" providerId="ADAL" clId="{BBCBEEB1-B6C7-B747-A9DA-3F67C5B7E2C0}" dt="2022-07-31T14:35:38.707" v="1952" actId="20577"/>
          <ac:spMkLst>
            <pc:docMk/>
            <pc:sldMk cId="3895668371" sldId="340"/>
            <ac:spMk id="21" creationId="{65FF9851-F0D7-5E1F-3D7E-735D0E817F2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7D9B7-D6BF-654D-A8BF-1B1DD0675DE4}" type="doc">
      <dgm:prSet loTypeId="urn:microsoft.com/office/officeart/2005/8/layout/process3" loCatId="" qsTypeId="urn:microsoft.com/office/officeart/2005/8/quickstyle/simple4" qsCatId="simple" csTypeId="urn:microsoft.com/office/officeart/2005/8/colors/colorful1#1" csCatId="colorful" phldr="1"/>
      <dgm:spPr/>
    </dgm:pt>
    <dgm:pt modelId="{ED00429E-D573-3D4C-A393-F16BB6C06732}">
      <dgm:prSet phldrT="[Texto]"/>
      <dgm:spPr>
        <a:solidFill>
          <a:srgbClr val="FCA2F1"/>
        </a:solidFill>
      </dgm:spPr>
      <dgm:t>
        <a:bodyPr/>
        <a:lstStyle/>
        <a:p>
          <a:r>
            <a:rPr lang="en-US" dirty="0">
              <a:solidFill>
                <a:schemeClr val="tx1"/>
              </a:solidFill>
            </a:rPr>
            <a:t>Introductie op het onderwerp ‘bos’</a:t>
          </a:r>
          <a:endParaRPr lang="es-ES_tradnl" dirty="0">
            <a:solidFill>
              <a:schemeClr val="tx1"/>
            </a:solidFill>
          </a:endParaRPr>
        </a:p>
      </dgm:t>
    </dgm:pt>
    <dgm:pt modelId="{A4A04679-6457-554C-BFA5-50837F3B134F}" type="parTrans" cxnId="{370F5B38-1860-5149-9F81-E377EF02243D}">
      <dgm:prSet/>
      <dgm:spPr/>
      <dgm:t>
        <a:bodyPr/>
        <a:lstStyle/>
        <a:p>
          <a:endParaRPr lang="es-ES_tradnl"/>
        </a:p>
      </dgm:t>
    </dgm:pt>
    <dgm:pt modelId="{C33A864B-1910-8D40-B55D-08885EA2668B}" type="sibTrans" cxnId="{370F5B38-1860-5149-9F81-E377EF02243D}">
      <dgm:prSet/>
      <dgm:spPr>
        <a:solidFill>
          <a:srgbClr val="FCA2F1"/>
        </a:solidFill>
      </dgm:spPr>
      <dgm:t>
        <a:bodyPr/>
        <a:lstStyle/>
        <a:p>
          <a:endParaRPr lang="es-ES_tradnl"/>
        </a:p>
      </dgm:t>
    </dgm:pt>
    <dgm:pt modelId="{F83EE8CF-E3D2-6941-A0FB-6F9D01EB15A9}">
      <dgm:prSet phldrT="[Texto]"/>
      <dgm:spPr>
        <a:solidFill>
          <a:srgbClr val="BDFFBD"/>
        </a:solidFill>
      </dgm:spPr>
      <dgm:t>
        <a:bodyPr/>
        <a:lstStyle/>
        <a:p>
          <a:r>
            <a:rPr lang="es-ES_tradnl" dirty="0">
              <a:solidFill>
                <a:schemeClr val="tx1"/>
              </a:solidFill>
            </a:rPr>
            <a:t>Ondersteunen (‘scaffolding’) bij het onderwerp ‘bos’</a:t>
          </a:r>
        </a:p>
      </dgm:t>
    </dgm:pt>
    <dgm:pt modelId="{0601F047-4A54-AA46-8E2E-4F746D191EC9}" type="parTrans" cxnId="{EC04C89E-184D-C94B-9A4C-D44EA1F6F80D}">
      <dgm:prSet/>
      <dgm:spPr/>
      <dgm:t>
        <a:bodyPr/>
        <a:lstStyle/>
        <a:p>
          <a:endParaRPr lang="es-ES_tradnl"/>
        </a:p>
      </dgm:t>
    </dgm:pt>
    <dgm:pt modelId="{B4924780-2F61-EB4D-898C-48301BED4C14}" type="sibTrans" cxnId="{EC04C89E-184D-C94B-9A4C-D44EA1F6F80D}">
      <dgm:prSet/>
      <dgm:spPr>
        <a:solidFill>
          <a:srgbClr val="BDFFBD"/>
        </a:solidFill>
      </dgm:spPr>
      <dgm:t>
        <a:bodyPr/>
        <a:lstStyle/>
        <a:p>
          <a:endParaRPr lang="es-ES_tradnl"/>
        </a:p>
      </dgm:t>
    </dgm:pt>
    <dgm:pt modelId="{C4867E9B-B49C-AF48-9B02-080A8AFC3D15}">
      <dgm:prSet phldrT="[Texto]"/>
      <dgm:spPr>
        <a:solidFill>
          <a:srgbClr val="BDFFFF"/>
        </a:solidFill>
      </dgm:spPr>
      <dgm:t>
        <a:bodyPr/>
        <a:lstStyle/>
        <a:p>
          <a:r>
            <a:rPr lang="de-DE" dirty="0">
              <a:solidFill>
                <a:schemeClr val="tx1"/>
              </a:solidFill>
            </a:rPr>
            <a:t>Onderwijs maken (met </a:t>
          </a:r>
          <a:r>
            <a:rPr lang="es-ES_tradnl" dirty="0">
              <a:solidFill>
                <a:schemeClr val="tx1"/>
              </a:solidFill>
            </a:rPr>
            <a:t>‘</a:t>
          </a:r>
          <a:r>
            <a:rPr lang="de-DE" dirty="0">
              <a:solidFill>
                <a:schemeClr val="tx1"/>
              </a:solidFill>
            </a:rPr>
            <a:t>scaffolding</a:t>
          </a:r>
          <a:r>
            <a:rPr lang="es-ES_tradnl" dirty="0">
              <a:solidFill>
                <a:schemeClr val="tx1"/>
              </a:solidFill>
            </a:rPr>
            <a:t>’</a:t>
          </a:r>
          <a:r>
            <a:rPr lang="de-DE" dirty="0">
              <a:solidFill>
                <a:schemeClr val="tx1"/>
              </a:solidFill>
            </a:rPr>
            <a:t>) bij het onderwerp </a:t>
          </a:r>
          <a:r>
            <a:rPr lang="es-ES_tradnl" dirty="0">
              <a:solidFill>
                <a:schemeClr val="tx1"/>
              </a:solidFill>
            </a:rPr>
            <a:t>‘</a:t>
          </a:r>
          <a:r>
            <a:rPr lang="de-DE" dirty="0">
              <a:solidFill>
                <a:schemeClr val="tx1"/>
              </a:solidFill>
            </a:rPr>
            <a:t>bos</a:t>
          </a:r>
          <a:r>
            <a:rPr lang="es-ES_tradnl" dirty="0">
              <a:solidFill>
                <a:schemeClr val="tx1"/>
              </a:solidFill>
            </a:rPr>
            <a:t>’</a:t>
          </a:r>
        </a:p>
      </dgm:t>
    </dgm:pt>
    <dgm:pt modelId="{20BA5D2F-5109-B241-931B-B24829963811}" type="parTrans" cxnId="{BABB32E9-F9DA-9845-971D-FB8992966BBB}">
      <dgm:prSet/>
      <dgm:spPr/>
      <dgm:t>
        <a:bodyPr/>
        <a:lstStyle/>
        <a:p>
          <a:endParaRPr lang="es-ES_tradnl"/>
        </a:p>
      </dgm:t>
    </dgm:pt>
    <dgm:pt modelId="{3EBB6F71-3BAA-6248-81AA-66D61DDAE1B3}" type="sibTrans" cxnId="{BABB32E9-F9DA-9845-971D-FB8992966BBB}">
      <dgm:prSet/>
      <dgm:spPr/>
      <dgm:t>
        <a:bodyPr/>
        <a:lstStyle/>
        <a:p>
          <a:endParaRPr lang="es-ES_tradnl"/>
        </a:p>
      </dgm:t>
    </dgm:pt>
    <dgm:pt modelId="{EE6F5C0C-B73E-4B4F-ADDE-099A9D1FB3EF}">
      <dgm:prSet phldrT="[Texto]"/>
      <dgm:spPr/>
      <dgm:t>
        <a:bodyPr/>
        <a:lstStyle/>
        <a:p>
          <a:r>
            <a:rPr lang="es-ES_tradnl" dirty="0"/>
            <a:t>Activiteit</a:t>
          </a:r>
          <a:r>
            <a:rPr lang="es-ES_tradnl" baseline="0" dirty="0"/>
            <a:t> 1.1 Foto’s van het bos/bos quiz</a:t>
          </a:r>
          <a:endParaRPr lang="es-ES_tradnl" dirty="0"/>
        </a:p>
      </dgm:t>
    </dgm:pt>
    <dgm:pt modelId="{972CD1AB-7453-034E-8542-EBED52191FBC}" type="parTrans" cxnId="{6550C88F-226E-2B4E-B7A0-498ADB979EDA}">
      <dgm:prSet/>
      <dgm:spPr/>
      <dgm:t>
        <a:bodyPr/>
        <a:lstStyle/>
        <a:p>
          <a:endParaRPr lang="es-ES_tradnl"/>
        </a:p>
      </dgm:t>
    </dgm:pt>
    <dgm:pt modelId="{D743FFBA-3FCB-6C49-AB8D-B642B2B3D218}" type="sibTrans" cxnId="{6550C88F-226E-2B4E-B7A0-498ADB979EDA}">
      <dgm:prSet/>
      <dgm:spPr/>
      <dgm:t>
        <a:bodyPr/>
        <a:lstStyle/>
        <a:p>
          <a:endParaRPr lang="es-ES_tradnl"/>
        </a:p>
      </dgm:t>
    </dgm:pt>
    <dgm:pt modelId="{5EB164DB-985D-F143-BF60-31B915698E28}">
      <dgm:prSet phldrT="[Texto]"/>
      <dgm:spPr/>
      <dgm:t>
        <a:bodyPr/>
        <a:lstStyle/>
        <a:p>
          <a:r>
            <a:rPr lang="es-ES_tradnl" dirty="0"/>
            <a:t>Activiteit</a:t>
          </a:r>
          <a:r>
            <a:rPr lang="es-ES_tradnl" baseline="0" dirty="0"/>
            <a:t> 2.1: Bos en veld</a:t>
          </a:r>
          <a:endParaRPr lang="es-ES_tradnl" dirty="0"/>
        </a:p>
      </dgm:t>
    </dgm:pt>
    <dgm:pt modelId="{EE569041-D67A-F044-B043-05D6AF09E719}" type="parTrans" cxnId="{710D4E67-9321-0642-88C6-E48F20AED9CF}">
      <dgm:prSet/>
      <dgm:spPr/>
      <dgm:t>
        <a:bodyPr/>
        <a:lstStyle/>
        <a:p>
          <a:endParaRPr lang="es-ES_tradnl"/>
        </a:p>
      </dgm:t>
    </dgm:pt>
    <dgm:pt modelId="{EEB2E338-F323-F541-A541-F88C74FFB6F6}" type="sibTrans" cxnId="{710D4E67-9321-0642-88C6-E48F20AED9CF}">
      <dgm:prSet/>
      <dgm:spPr/>
      <dgm:t>
        <a:bodyPr/>
        <a:lstStyle/>
        <a:p>
          <a:endParaRPr lang="es-ES_tradnl"/>
        </a:p>
      </dgm:t>
    </dgm:pt>
    <dgm:pt modelId="{A47FC71E-A515-BA41-9626-763D8F14E2EA}">
      <dgm:prSet phldrT="[Texto]"/>
      <dgm:spPr/>
      <dgm:t>
        <a:bodyPr/>
        <a:lstStyle/>
        <a:p>
          <a:r>
            <a:rPr lang="es-ES_tradnl" dirty="0"/>
            <a:t>Activiteit 2.3: Bos en klimaatverandering</a:t>
          </a:r>
        </a:p>
      </dgm:t>
    </dgm:pt>
    <dgm:pt modelId="{BF04F446-FA39-5D4A-A4D5-5FE2CC79A9AC}" type="parTrans" cxnId="{7DD4AC17-CB0F-9A46-BEFB-72C562673FA0}">
      <dgm:prSet/>
      <dgm:spPr/>
      <dgm:t>
        <a:bodyPr/>
        <a:lstStyle/>
        <a:p>
          <a:endParaRPr lang="es-ES_tradnl"/>
        </a:p>
      </dgm:t>
    </dgm:pt>
    <dgm:pt modelId="{E061A2F6-402E-8A4E-967C-53D8BF9D7367}" type="sibTrans" cxnId="{7DD4AC17-CB0F-9A46-BEFB-72C562673FA0}">
      <dgm:prSet/>
      <dgm:spPr/>
      <dgm:t>
        <a:bodyPr/>
        <a:lstStyle/>
        <a:p>
          <a:endParaRPr lang="es-ES_tradnl"/>
        </a:p>
      </dgm:t>
    </dgm:pt>
    <dgm:pt modelId="{7365DBE4-C8D8-0D44-B0B9-6F34383AD3F1}">
      <dgm:prSet phldrT="[Texto]"/>
      <dgm:spPr/>
      <dgm:t>
        <a:bodyPr/>
        <a:lstStyle/>
        <a:p>
          <a:r>
            <a:rPr lang="es-ES_tradnl" dirty="0"/>
            <a:t>Activiteit 3.1: Lesanalyse </a:t>
          </a:r>
        </a:p>
      </dgm:t>
    </dgm:pt>
    <dgm:pt modelId="{B0A11FC9-A3B9-9A46-B8ED-D394108FA97B}" type="parTrans" cxnId="{985FCB40-B37B-9D49-8202-BA2E44DAF9E0}">
      <dgm:prSet/>
      <dgm:spPr/>
      <dgm:t>
        <a:bodyPr/>
        <a:lstStyle/>
        <a:p>
          <a:endParaRPr lang="es-ES_tradnl"/>
        </a:p>
      </dgm:t>
    </dgm:pt>
    <dgm:pt modelId="{1B10E6DE-C324-8B46-9848-A8D22D33F252}" type="sibTrans" cxnId="{985FCB40-B37B-9D49-8202-BA2E44DAF9E0}">
      <dgm:prSet/>
      <dgm:spPr/>
      <dgm:t>
        <a:bodyPr/>
        <a:lstStyle/>
        <a:p>
          <a:endParaRPr lang="es-ES_tradnl"/>
        </a:p>
      </dgm:t>
    </dgm:pt>
    <dgm:pt modelId="{7959DE55-9E38-4396-8916-1EE38A606DA5}">
      <dgm:prSet phldrT="[Texto]"/>
      <dgm:spPr/>
      <dgm:t>
        <a:bodyPr/>
        <a:lstStyle/>
        <a:p>
          <a:r>
            <a:rPr lang="es-ES_tradnl" dirty="0"/>
            <a:t>Activiteit</a:t>
          </a:r>
          <a:r>
            <a:rPr lang="es-ES_tradnl" baseline="0" dirty="0"/>
            <a:t> 2.2: Bossen in transitie</a:t>
          </a:r>
          <a:endParaRPr lang="es-ES_tradnl" dirty="0"/>
        </a:p>
      </dgm:t>
    </dgm:pt>
    <dgm:pt modelId="{ECA8C730-5EE8-4A8E-85C8-89AA08C870E5}" type="parTrans" cxnId="{76193B35-3E58-49FF-9F5D-1DAC6C17E4F4}">
      <dgm:prSet/>
      <dgm:spPr/>
      <dgm:t>
        <a:bodyPr/>
        <a:lstStyle/>
        <a:p>
          <a:endParaRPr lang="de-DE"/>
        </a:p>
      </dgm:t>
    </dgm:pt>
    <dgm:pt modelId="{ECBD243B-6A82-4AD5-8B26-3E9F8CB0D2AF}" type="sibTrans" cxnId="{76193B35-3E58-49FF-9F5D-1DAC6C17E4F4}">
      <dgm:prSet/>
      <dgm:spPr/>
      <dgm:t>
        <a:bodyPr/>
        <a:lstStyle/>
        <a:p>
          <a:endParaRPr lang="de-DE"/>
        </a:p>
      </dgm:t>
    </dgm:pt>
    <dgm:pt modelId="{FAF8574B-9FBE-4057-B014-DD702F28D446}">
      <dgm:prSet phldrT="[Texto]"/>
      <dgm:spPr/>
      <dgm:t>
        <a:bodyPr/>
        <a:lstStyle/>
        <a:p>
          <a:r>
            <a:rPr lang="es-ES_tradnl" dirty="0"/>
            <a:t>Activiteit 3.2: Hoe zelf lessen te maken bij het onderwerp ‘bos’</a:t>
          </a:r>
        </a:p>
      </dgm:t>
    </dgm:pt>
    <dgm:pt modelId="{7B98E107-0AD8-4402-B4F8-E3CE65062CE8}" type="parTrans" cxnId="{FAB0CCDB-FDC2-42D2-972C-EF7263935538}">
      <dgm:prSet/>
      <dgm:spPr/>
      <dgm:t>
        <a:bodyPr/>
        <a:lstStyle/>
        <a:p>
          <a:endParaRPr lang="de-DE"/>
        </a:p>
      </dgm:t>
    </dgm:pt>
    <dgm:pt modelId="{04DE9443-4058-4889-9230-11C826951490}" type="sibTrans" cxnId="{FAB0CCDB-FDC2-42D2-972C-EF7263935538}">
      <dgm:prSet/>
      <dgm:spPr/>
      <dgm:t>
        <a:bodyPr/>
        <a:lstStyle/>
        <a:p>
          <a:endParaRPr lang="de-DE"/>
        </a:p>
      </dgm:t>
    </dgm:pt>
    <dgm:pt modelId="{0365034D-445B-44AB-BBC5-6750570B9B20}">
      <dgm:prSet phldrT="[Texto]"/>
      <dgm:spPr/>
      <dgm:t>
        <a:bodyPr/>
        <a:lstStyle/>
        <a:p>
          <a:endParaRPr lang="es-ES_tradnl" dirty="0"/>
        </a:p>
      </dgm:t>
    </dgm:pt>
    <dgm:pt modelId="{1186C2F6-61D8-40E5-8E2A-664F740D94BD}" type="parTrans" cxnId="{6BF9C658-7469-4AB7-8180-A3D4822AC31E}">
      <dgm:prSet/>
      <dgm:spPr/>
      <dgm:t>
        <a:bodyPr/>
        <a:lstStyle/>
        <a:p>
          <a:endParaRPr lang="de-DE"/>
        </a:p>
      </dgm:t>
    </dgm:pt>
    <dgm:pt modelId="{6944B0BB-0717-419C-B4EA-E55704E7C327}" type="sibTrans" cxnId="{6BF9C658-7469-4AB7-8180-A3D4822AC31E}">
      <dgm:prSet/>
      <dgm:spPr/>
      <dgm:t>
        <a:bodyPr/>
        <a:lstStyle/>
        <a:p>
          <a:endParaRPr lang="de-DE"/>
        </a:p>
      </dgm:t>
    </dgm:pt>
    <dgm:pt modelId="{09D4136E-BDDC-44A3-BB34-A2ABB8AC42B8}">
      <dgm:prSet phldrT="[Texto]"/>
      <dgm:spPr/>
      <dgm:t>
        <a:bodyPr/>
        <a:lstStyle/>
        <a:p>
          <a:endParaRPr lang="es-ES_tradnl" dirty="0"/>
        </a:p>
      </dgm:t>
    </dgm:pt>
    <dgm:pt modelId="{FD2E3D50-F7BF-4948-884A-7409FDE1EDED}" type="parTrans" cxnId="{2CDF8F0F-2652-426D-9630-0AB7AEAB2432}">
      <dgm:prSet/>
      <dgm:spPr/>
      <dgm:t>
        <a:bodyPr/>
        <a:lstStyle/>
        <a:p>
          <a:endParaRPr lang="de-DE"/>
        </a:p>
      </dgm:t>
    </dgm:pt>
    <dgm:pt modelId="{73959AE9-D63F-46EC-9AA5-A751B73272B0}" type="sibTrans" cxnId="{2CDF8F0F-2652-426D-9630-0AB7AEAB2432}">
      <dgm:prSet/>
      <dgm:spPr/>
      <dgm:t>
        <a:bodyPr/>
        <a:lstStyle/>
        <a:p>
          <a:endParaRPr lang="de-DE"/>
        </a:p>
      </dgm:t>
    </dgm:pt>
    <dgm:pt modelId="{70E5A92B-9021-4024-A277-F5C511A33062}">
      <dgm:prSet phldrT="[Texto]"/>
      <dgm:spPr/>
      <dgm:t>
        <a:bodyPr/>
        <a:lstStyle/>
        <a:p>
          <a:r>
            <a:rPr lang="es-ES_tradnl" dirty="0"/>
            <a:t>Activiteit 1.2 Interessegebieden inventariseren</a:t>
          </a:r>
        </a:p>
      </dgm:t>
    </dgm:pt>
    <dgm:pt modelId="{B8032C76-A769-4016-9A40-02E347A2C860}" type="parTrans" cxnId="{2B0891EC-90B3-4082-828F-7235A6763085}">
      <dgm:prSet/>
      <dgm:spPr/>
      <dgm:t>
        <a:bodyPr/>
        <a:lstStyle/>
        <a:p>
          <a:endParaRPr lang="en-GB"/>
        </a:p>
      </dgm:t>
    </dgm:pt>
    <dgm:pt modelId="{FC63899C-BA6D-45A3-824C-3071C74968C3}" type="sibTrans" cxnId="{2B0891EC-90B3-4082-828F-7235A6763085}">
      <dgm:prSet/>
      <dgm:spPr/>
      <dgm:t>
        <a:bodyPr/>
        <a:lstStyle/>
        <a:p>
          <a:endParaRPr lang="en-GB"/>
        </a:p>
      </dgm:t>
    </dgm:pt>
    <dgm:pt modelId="{BEAEBAA9-7C96-40B2-B72C-E54F90301A7D}">
      <dgm:prSet phldrT="[Texto]"/>
      <dgm:spPr/>
      <dgm:t>
        <a:bodyPr/>
        <a:lstStyle/>
        <a:p>
          <a:r>
            <a:rPr lang="es-ES_tradnl" dirty="0"/>
            <a:t>Activiteit 1.3 ‘Bos’ in het curriculum</a:t>
          </a:r>
        </a:p>
      </dgm:t>
    </dgm:pt>
    <dgm:pt modelId="{E0D215A8-BBA0-4498-ABC1-1A63595A2D9C}" type="parTrans" cxnId="{8F7FE98C-A281-4563-A493-3CB62391D686}">
      <dgm:prSet/>
      <dgm:spPr/>
      <dgm:t>
        <a:bodyPr/>
        <a:lstStyle/>
        <a:p>
          <a:endParaRPr lang="en-GB"/>
        </a:p>
      </dgm:t>
    </dgm:pt>
    <dgm:pt modelId="{EF255408-CC9C-411F-82D0-3A8ED8BDAE81}" type="sibTrans" cxnId="{8F7FE98C-A281-4563-A493-3CB62391D686}">
      <dgm:prSet/>
      <dgm:spPr/>
      <dgm:t>
        <a:bodyPr/>
        <a:lstStyle/>
        <a:p>
          <a:endParaRPr lang="en-GB"/>
        </a:p>
      </dgm:t>
    </dgm:pt>
    <dgm:pt modelId="{AA0AA0DE-3673-C44E-9972-4195BEB88055}" type="pres">
      <dgm:prSet presAssocID="{46F7D9B7-D6BF-654D-A8BF-1B1DD0675DE4}" presName="linearFlow" presStyleCnt="0">
        <dgm:presLayoutVars>
          <dgm:dir/>
          <dgm:animLvl val="lvl"/>
          <dgm:resizeHandles val="exact"/>
        </dgm:presLayoutVars>
      </dgm:prSet>
      <dgm:spPr/>
    </dgm:pt>
    <dgm:pt modelId="{08093443-58C9-3C46-B8FD-42E9ABCD73F9}" type="pres">
      <dgm:prSet presAssocID="{ED00429E-D573-3D4C-A393-F16BB6C06732}" presName="composite" presStyleCnt="0"/>
      <dgm:spPr/>
    </dgm:pt>
    <dgm:pt modelId="{7355A700-8B0F-624B-A245-53F69DFC29F2}" type="pres">
      <dgm:prSet presAssocID="{ED00429E-D573-3D4C-A393-F16BB6C06732}" presName="parTx" presStyleLbl="node1" presStyleIdx="0" presStyleCnt="3">
        <dgm:presLayoutVars>
          <dgm:chMax val="0"/>
          <dgm:chPref val="0"/>
          <dgm:bulletEnabled val="1"/>
        </dgm:presLayoutVars>
      </dgm:prSet>
      <dgm:spPr/>
    </dgm:pt>
    <dgm:pt modelId="{96B2F31D-29AF-F548-A4B9-AEEBCBC304D9}" type="pres">
      <dgm:prSet presAssocID="{ED00429E-D573-3D4C-A393-F16BB6C06732}" presName="parSh" presStyleLbl="node1" presStyleIdx="0" presStyleCnt="3"/>
      <dgm:spPr/>
    </dgm:pt>
    <dgm:pt modelId="{83ACBC8C-797A-894F-B9CB-5F30355571B6}" type="pres">
      <dgm:prSet presAssocID="{ED00429E-D573-3D4C-A393-F16BB6C06732}" presName="desTx" presStyleLbl="fgAcc1" presStyleIdx="0" presStyleCnt="3">
        <dgm:presLayoutVars>
          <dgm:bulletEnabled val="1"/>
        </dgm:presLayoutVars>
      </dgm:prSet>
      <dgm:spPr/>
    </dgm:pt>
    <dgm:pt modelId="{F4FD505C-A103-1441-B6FE-55D5FC967648}" type="pres">
      <dgm:prSet presAssocID="{C33A864B-1910-8D40-B55D-08885EA2668B}" presName="sibTrans" presStyleLbl="sibTrans2D1" presStyleIdx="0" presStyleCnt="2" custLinFactNeighborX="2772" custLinFactNeighborY="42946"/>
      <dgm:spPr/>
    </dgm:pt>
    <dgm:pt modelId="{955A7FEE-D461-5E4E-B99E-4A7F31FDCECA}" type="pres">
      <dgm:prSet presAssocID="{C33A864B-1910-8D40-B55D-08885EA2668B}" presName="connTx" presStyleLbl="sibTrans2D1" presStyleIdx="0" presStyleCnt="2"/>
      <dgm:spPr/>
    </dgm:pt>
    <dgm:pt modelId="{06A1A7BB-7801-5E45-8302-64A1437D12FF}" type="pres">
      <dgm:prSet presAssocID="{F83EE8CF-E3D2-6941-A0FB-6F9D01EB15A9}" presName="composite" presStyleCnt="0"/>
      <dgm:spPr/>
    </dgm:pt>
    <dgm:pt modelId="{432959AB-64D5-B346-99B2-0479D6ACDEF1}" type="pres">
      <dgm:prSet presAssocID="{F83EE8CF-E3D2-6941-A0FB-6F9D01EB15A9}" presName="parTx" presStyleLbl="node1" presStyleIdx="0" presStyleCnt="3">
        <dgm:presLayoutVars>
          <dgm:chMax val="0"/>
          <dgm:chPref val="0"/>
          <dgm:bulletEnabled val="1"/>
        </dgm:presLayoutVars>
      </dgm:prSet>
      <dgm:spPr/>
    </dgm:pt>
    <dgm:pt modelId="{E53753E0-2CC9-CB40-B3D3-26B2E7DAFFC6}" type="pres">
      <dgm:prSet presAssocID="{F83EE8CF-E3D2-6941-A0FB-6F9D01EB15A9}" presName="parSh" presStyleLbl="node1" presStyleIdx="1" presStyleCnt="3"/>
      <dgm:spPr/>
    </dgm:pt>
    <dgm:pt modelId="{21BD1623-0929-3246-8303-E86F8C31CC91}" type="pres">
      <dgm:prSet presAssocID="{F83EE8CF-E3D2-6941-A0FB-6F9D01EB15A9}" presName="desTx" presStyleLbl="fgAcc1" presStyleIdx="1" presStyleCnt="3">
        <dgm:presLayoutVars>
          <dgm:bulletEnabled val="1"/>
        </dgm:presLayoutVars>
      </dgm:prSet>
      <dgm:spPr/>
    </dgm:pt>
    <dgm:pt modelId="{397EA1DC-13C8-174D-BF42-B1D0E2768F18}" type="pres">
      <dgm:prSet presAssocID="{B4924780-2F61-EB4D-898C-48301BED4C14}" presName="sibTrans" presStyleLbl="sibTrans2D1" presStyleIdx="1" presStyleCnt="2"/>
      <dgm:spPr/>
    </dgm:pt>
    <dgm:pt modelId="{0B2EDA55-F8B0-D844-A9D3-3B6F1B918731}" type="pres">
      <dgm:prSet presAssocID="{B4924780-2F61-EB4D-898C-48301BED4C14}" presName="connTx" presStyleLbl="sibTrans2D1" presStyleIdx="1" presStyleCnt="2"/>
      <dgm:spPr/>
    </dgm:pt>
    <dgm:pt modelId="{4074FA0D-2D8C-544C-890F-EE699D54CB78}" type="pres">
      <dgm:prSet presAssocID="{C4867E9B-B49C-AF48-9B02-080A8AFC3D15}" presName="composite" presStyleCnt="0"/>
      <dgm:spPr/>
    </dgm:pt>
    <dgm:pt modelId="{79255BD0-1095-A64E-8F47-96AFB7E19DA2}" type="pres">
      <dgm:prSet presAssocID="{C4867E9B-B49C-AF48-9B02-080A8AFC3D15}" presName="parTx" presStyleLbl="node1" presStyleIdx="1" presStyleCnt="3">
        <dgm:presLayoutVars>
          <dgm:chMax val="0"/>
          <dgm:chPref val="0"/>
          <dgm:bulletEnabled val="1"/>
        </dgm:presLayoutVars>
      </dgm:prSet>
      <dgm:spPr/>
    </dgm:pt>
    <dgm:pt modelId="{5402A160-3B9B-DB4B-8B38-B729AA0D51F6}" type="pres">
      <dgm:prSet presAssocID="{C4867E9B-B49C-AF48-9B02-080A8AFC3D15}" presName="parSh" presStyleLbl="node1" presStyleIdx="2" presStyleCnt="3"/>
      <dgm:spPr/>
    </dgm:pt>
    <dgm:pt modelId="{CF3AEF30-7F6D-B74B-AC4A-D124DC710184}" type="pres">
      <dgm:prSet presAssocID="{C4867E9B-B49C-AF48-9B02-080A8AFC3D15}" presName="desTx" presStyleLbl="fgAcc1" presStyleIdx="2" presStyleCnt="3" custScaleY="95778" custLinFactNeighborX="-4685" custLinFactNeighborY="-1870">
        <dgm:presLayoutVars>
          <dgm:bulletEnabled val="1"/>
        </dgm:presLayoutVars>
      </dgm:prSet>
      <dgm:spPr/>
    </dgm:pt>
  </dgm:ptLst>
  <dgm:cxnLst>
    <dgm:cxn modelId="{2CDF8F0F-2652-426D-9630-0AB7AEAB2432}" srcId="{ED00429E-D573-3D4C-A393-F16BB6C06732}" destId="{09D4136E-BDDC-44A3-BB34-A2ABB8AC42B8}" srcOrd="3" destOrd="0" parTransId="{FD2E3D50-F7BF-4948-884A-7409FDE1EDED}" sibTransId="{73959AE9-D63F-46EC-9AA5-A751B73272B0}"/>
    <dgm:cxn modelId="{7DD4AC17-CB0F-9A46-BEFB-72C562673FA0}" srcId="{F83EE8CF-E3D2-6941-A0FB-6F9D01EB15A9}" destId="{A47FC71E-A515-BA41-9626-763D8F14E2EA}" srcOrd="2" destOrd="0" parTransId="{BF04F446-FA39-5D4A-A4D5-5FE2CC79A9AC}" sibTransId="{E061A2F6-402E-8A4E-967C-53D8BF9D7367}"/>
    <dgm:cxn modelId="{C87BD82C-FE7D-4C10-9A5F-7DC2A66BFC69}" type="presOf" srcId="{B4924780-2F61-EB4D-898C-48301BED4C14}" destId="{397EA1DC-13C8-174D-BF42-B1D0E2768F18}" srcOrd="0" destOrd="0" presId="urn:microsoft.com/office/officeart/2005/8/layout/process3"/>
    <dgm:cxn modelId="{2AF14A31-635E-47BA-ADC0-A4E6AAADEB94}" type="presOf" srcId="{ED00429E-D573-3D4C-A393-F16BB6C06732}" destId="{7355A700-8B0F-624B-A245-53F69DFC29F2}" srcOrd="0" destOrd="0" presId="urn:microsoft.com/office/officeart/2005/8/layout/process3"/>
    <dgm:cxn modelId="{76193B35-3E58-49FF-9F5D-1DAC6C17E4F4}" srcId="{F83EE8CF-E3D2-6941-A0FB-6F9D01EB15A9}" destId="{7959DE55-9E38-4396-8916-1EE38A606DA5}" srcOrd="1" destOrd="0" parTransId="{ECA8C730-5EE8-4A8E-85C8-89AA08C870E5}" sibTransId="{ECBD243B-6A82-4AD5-8B26-3E9F8CB0D2AF}"/>
    <dgm:cxn modelId="{B06FC335-B220-4462-962E-A2E42E7248F5}" type="presOf" srcId="{F83EE8CF-E3D2-6941-A0FB-6F9D01EB15A9}" destId="{E53753E0-2CC9-CB40-B3D3-26B2E7DAFFC6}" srcOrd="1" destOrd="0" presId="urn:microsoft.com/office/officeart/2005/8/layout/process3"/>
    <dgm:cxn modelId="{70628F37-0F30-436E-A39B-712DF615E533}" type="presOf" srcId="{ED00429E-D573-3D4C-A393-F16BB6C06732}" destId="{96B2F31D-29AF-F548-A4B9-AEEBCBC304D9}" srcOrd="1" destOrd="0" presId="urn:microsoft.com/office/officeart/2005/8/layout/process3"/>
    <dgm:cxn modelId="{370F5B38-1860-5149-9F81-E377EF02243D}" srcId="{46F7D9B7-D6BF-654D-A8BF-1B1DD0675DE4}" destId="{ED00429E-D573-3D4C-A393-F16BB6C06732}" srcOrd="0" destOrd="0" parTransId="{A4A04679-6457-554C-BFA5-50837F3B134F}" sibTransId="{C33A864B-1910-8D40-B55D-08885EA2668B}"/>
    <dgm:cxn modelId="{985FCB40-B37B-9D49-8202-BA2E44DAF9E0}" srcId="{C4867E9B-B49C-AF48-9B02-080A8AFC3D15}" destId="{7365DBE4-C8D8-0D44-B0B9-6F34383AD3F1}" srcOrd="0" destOrd="0" parTransId="{B0A11FC9-A3B9-9A46-B8ED-D394108FA97B}" sibTransId="{1B10E6DE-C324-8B46-9848-A8D22D33F252}"/>
    <dgm:cxn modelId="{FB4D4550-5110-4AE6-9448-E25D7B2F6137}" type="presOf" srcId="{C33A864B-1910-8D40-B55D-08885EA2668B}" destId="{955A7FEE-D461-5E4E-B99E-4A7F31FDCECA}" srcOrd="1" destOrd="0" presId="urn:microsoft.com/office/officeart/2005/8/layout/process3"/>
    <dgm:cxn modelId="{559AB458-D180-4502-AF37-56D7D3C1B7D5}" type="presOf" srcId="{5EB164DB-985D-F143-BF60-31B915698E28}" destId="{21BD1623-0929-3246-8303-E86F8C31CC91}" srcOrd="0" destOrd="0" presId="urn:microsoft.com/office/officeart/2005/8/layout/process3"/>
    <dgm:cxn modelId="{6BF9C658-7469-4AB7-8180-A3D4822AC31E}" srcId="{F83EE8CF-E3D2-6941-A0FB-6F9D01EB15A9}" destId="{0365034D-445B-44AB-BBC5-6750570B9B20}" srcOrd="3" destOrd="0" parTransId="{1186C2F6-61D8-40E5-8E2A-664F740D94BD}" sibTransId="{6944B0BB-0717-419C-B4EA-E55704E7C327}"/>
    <dgm:cxn modelId="{9A8E695B-891C-40E2-86AD-FCDFB9544CED}" type="presOf" srcId="{7959DE55-9E38-4396-8916-1EE38A606DA5}" destId="{21BD1623-0929-3246-8303-E86F8C31CC91}" srcOrd="0" destOrd="1" presId="urn:microsoft.com/office/officeart/2005/8/layout/process3"/>
    <dgm:cxn modelId="{710D4E67-9321-0642-88C6-E48F20AED9CF}" srcId="{F83EE8CF-E3D2-6941-A0FB-6F9D01EB15A9}" destId="{5EB164DB-985D-F143-BF60-31B915698E28}" srcOrd="0" destOrd="0" parTransId="{EE569041-D67A-F044-B043-05D6AF09E719}" sibTransId="{EEB2E338-F323-F541-A541-F88C74FFB6F6}"/>
    <dgm:cxn modelId="{70307467-CEC5-49EA-B671-04AC29BAB504}" type="presOf" srcId="{EE6F5C0C-B73E-4B4F-ADDE-099A9D1FB3EF}" destId="{83ACBC8C-797A-894F-B9CB-5F30355571B6}" srcOrd="0" destOrd="0" presId="urn:microsoft.com/office/officeart/2005/8/layout/process3"/>
    <dgm:cxn modelId="{56586575-03BD-45D1-B7E8-DDEB490EA2DE}" type="presOf" srcId="{C33A864B-1910-8D40-B55D-08885EA2668B}" destId="{F4FD505C-A103-1441-B6FE-55D5FC967648}" srcOrd="0" destOrd="0" presId="urn:microsoft.com/office/officeart/2005/8/layout/process3"/>
    <dgm:cxn modelId="{A68E9878-0E83-4F51-88A2-45F601AAEE16}" type="presOf" srcId="{BEAEBAA9-7C96-40B2-B72C-E54F90301A7D}" destId="{83ACBC8C-797A-894F-B9CB-5F30355571B6}" srcOrd="0" destOrd="2" presId="urn:microsoft.com/office/officeart/2005/8/layout/process3"/>
    <dgm:cxn modelId="{C3266085-EEB0-480F-BA63-B484E40A730A}" type="presOf" srcId="{7365DBE4-C8D8-0D44-B0B9-6F34383AD3F1}" destId="{CF3AEF30-7F6D-B74B-AC4A-D124DC710184}" srcOrd="0" destOrd="0" presId="urn:microsoft.com/office/officeart/2005/8/layout/process3"/>
    <dgm:cxn modelId="{4B7E5B88-A925-4B55-A061-BECC568EC496}" type="presOf" srcId="{46F7D9B7-D6BF-654D-A8BF-1B1DD0675DE4}" destId="{AA0AA0DE-3673-C44E-9972-4195BEB88055}" srcOrd="0" destOrd="0" presId="urn:microsoft.com/office/officeart/2005/8/layout/process3"/>
    <dgm:cxn modelId="{EDF78688-A853-407D-B7CC-CD6C18738FA0}" type="presOf" srcId="{B4924780-2F61-EB4D-898C-48301BED4C14}" destId="{0B2EDA55-F8B0-D844-A9D3-3B6F1B918731}" srcOrd="1" destOrd="0" presId="urn:microsoft.com/office/officeart/2005/8/layout/process3"/>
    <dgm:cxn modelId="{E644E78C-C193-4CFD-95DE-BED6E9FAF0E1}" type="presOf" srcId="{F83EE8CF-E3D2-6941-A0FB-6F9D01EB15A9}" destId="{432959AB-64D5-B346-99B2-0479D6ACDEF1}" srcOrd="0" destOrd="0" presId="urn:microsoft.com/office/officeart/2005/8/layout/process3"/>
    <dgm:cxn modelId="{8F7FE98C-A281-4563-A493-3CB62391D686}" srcId="{ED00429E-D573-3D4C-A393-F16BB6C06732}" destId="{BEAEBAA9-7C96-40B2-B72C-E54F90301A7D}" srcOrd="2" destOrd="0" parTransId="{E0D215A8-BBA0-4498-ABC1-1A63595A2D9C}" sibTransId="{EF255408-CC9C-411F-82D0-3A8ED8BDAE81}"/>
    <dgm:cxn modelId="{6550C88F-226E-2B4E-B7A0-498ADB979EDA}" srcId="{ED00429E-D573-3D4C-A393-F16BB6C06732}" destId="{EE6F5C0C-B73E-4B4F-ADDE-099A9D1FB3EF}" srcOrd="0" destOrd="0" parTransId="{972CD1AB-7453-034E-8542-EBED52191FBC}" sibTransId="{D743FFBA-3FCB-6C49-AB8D-B642B2B3D218}"/>
    <dgm:cxn modelId="{CFAD599E-6446-4126-A8D8-100297793602}" type="presOf" srcId="{FAF8574B-9FBE-4057-B014-DD702F28D446}" destId="{CF3AEF30-7F6D-B74B-AC4A-D124DC710184}" srcOrd="0" destOrd="1" presId="urn:microsoft.com/office/officeart/2005/8/layout/process3"/>
    <dgm:cxn modelId="{EC04C89E-184D-C94B-9A4C-D44EA1F6F80D}" srcId="{46F7D9B7-D6BF-654D-A8BF-1B1DD0675DE4}" destId="{F83EE8CF-E3D2-6941-A0FB-6F9D01EB15A9}" srcOrd="1" destOrd="0" parTransId="{0601F047-4A54-AA46-8E2E-4F746D191EC9}" sibTransId="{B4924780-2F61-EB4D-898C-48301BED4C14}"/>
    <dgm:cxn modelId="{0C98F3A5-BA40-4577-89D4-6050D965ED3C}" type="presOf" srcId="{09D4136E-BDDC-44A3-BB34-A2ABB8AC42B8}" destId="{83ACBC8C-797A-894F-B9CB-5F30355571B6}" srcOrd="0" destOrd="3" presId="urn:microsoft.com/office/officeart/2005/8/layout/process3"/>
    <dgm:cxn modelId="{71A979D2-B219-46CA-B41E-746250C5A223}" type="presOf" srcId="{70E5A92B-9021-4024-A277-F5C511A33062}" destId="{83ACBC8C-797A-894F-B9CB-5F30355571B6}" srcOrd="0" destOrd="1" presId="urn:microsoft.com/office/officeart/2005/8/layout/process3"/>
    <dgm:cxn modelId="{FAB0CCDB-FDC2-42D2-972C-EF7263935538}" srcId="{C4867E9B-B49C-AF48-9B02-080A8AFC3D15}" destId="{FAF8574B-9FBE-4057-B014-DD702F28D446}" srcOrd="1" destOrd="0" parTransId="{7B98E107-0AD8-4402-B4F8-E3CE65062CE8}" sibTransId="{04DE9443-4058-4889-9230-11C826951490}"/>
    <dgm:cxn modelId="{15ADA0E3-37EE-4739-BACD-CBFFD08BF6EF}" type="presOf" srcId="{0365034D-445B-44AB-BBC5-6750570B9B20}" destId="{21BD1623-0929-3246-8303-E86F8C31CC91}" srcOrd="0" destOrd="3" presId="urn:microsoft.com/office/officeart/2005/8/layout/process3"/>
    <dgm:cxn modelId="{7BF67BE4-1B0D-4718-9648-0339F6E5ACF5}" type="presOf" srcId="{C4867E9B-B49C-AF48-9B02-080A8AFC3D15}" destId="{5402A160-3B9B-DB4B-8B38-B729AA0D51F6}" srcOrd="1" destOrd="0" presId="urn:microsoft.com/office/officeart/2005/8/layout/process3"/>
    <dgm:cxn modelId="{BABB32E9-F9DA-9845-971D-FB8992966BBB}" srcId="{46F7D9B7-D6BF-654D-A8BF-1B1DD0675DE4}" destId="{C4867E9B-B49C-AF48-9B02-080A8AFC3D15}" srcOrd="2" destOrd="0" parTransId="{20BA5D2F-5109-B241-931B-B24829963811}" sibTransId="{3EBB6F71-3BAA-6248-81AA-66D61DDAE1B3}"/>
    <dgm:cxn modelId="{2B0891EC-90B3-4082-828F-7235A6763085}" srcId="{ED00429E-D573-3D4C-A393-F16BB6C06732}" destId="{70E5A92B-9021-4024-A277-F5C511A33062}" srcOrd="1" destOrd="0" parTransId="{B8032C76-A769-4016-9A40-02E347A2C860}" sibTransId="{FC63899C-BA6D-45A3-824C-3071C74968C3}"/>
    <dgm:cxn modelId="{34C050EE-91FC-44F2-855F-7D95D8EE9A98}" type="presOf" srcId="{A47FC71E-A515-BA41-9626-763D8F14E2EA}" destId="{21BD1623-0929-3246-8303-E86F8C31CC91}" srcOrd="0" destOrd="2" presId="urn:microsoft.com/office/officeart/2005/8/layout/process3"/>
    <dgm:cxn modelId="{E6976AFB-9383-4DF5-ACB5-412768B497E9}" type="presOf" srcId="{C4867E9B-B49C-AF48-9B02-080A8AFC3D15}" destId="{79255BD0-1095-A64E-8F47-96AFB7E19DA2}" srcOrd="0" destOrd="0" presId="urn:microsoft.com/office/officeart/2005/8/layout/process3"/>
    <dgm:cxn modelId="{D5C4AF84-2A14-47F9-A4D2-9AAAB65CB886}" type="presParOf" srcId="{AA0AA0DE-3673-C44E-9972-4195BEB88055}" destId="{08093443-58C9-3C46-B8FD-42E9ABCD73F9}" srcOrd="0" destOrd="0" presId="urn:microsoft.com/office/officeart/2005/8/layout/process3"/>
    <dgm:cxn modelId="{3199688B-386E-4604-9834-20590E57E1A8}" type="presParOf" srcId="{08093443-58C9-3C46-B8FD-42E9ABCD73F9}" destId="{7355A700-8B0F-624B-A245-53F69DFC29F2}" srcOrd="0" destOrd="0" presId="urn:microsoft.com/office/officeart/2005/8/layout/process3"/>
    <dgm:cxn modelId="{3FA1FC86-279C-46E4-82B5-0FF566E9A1F1}" type="presParOf" srcId="{08093443-58C9-3C46-B8FD-42E9ABCD73F9}" destId="{96B2F31D-29AF-F548-A4B9-AEEBCBC304D9}" srcOrd="1" destOrd="0" presId="urn:microsoft.com/office/officeart/2005/8/layout/process3"/>
    <dgm:cxn modelId="{67F7E04F-CE87-4D51-8C9D-B4F99A724C18}" type="presParOf" srcId="{08093443-58C9-3C46-B8FD-42E9ABCD73F9}" destId="{83ACBC8C-797A-894F-B9CB-5F30355571B6}" srcOrd="2" destOrd="0" presId="urn:microsoft.com/office/officeart/2005/8/layout/process3"/>
    <dgm:cxn modelId="{EEF905C4-C78C-4D8D-9B3E-9A4C9A493BC4}" type="presParOf" srcId="{AA0AA0DE-3673-C44E-9972-4195BEB88055}" destId="{F4FD505C-A103-1441-B6FE-55D5FC967648}" srcOrd="1" destOrd="0" presId="urn:microsoft.com/office/officeart/2005/8/layout/process3"/>
    <dgm:cxn modelId="{7338E838-7535-4B6A-9707-8E1E5CB53796}" type="presParOf" srcId="{F4FD505C-A103-1441-B6FE-55D5FC967648}" destId="{955A7FEE-D461-5E4E-B99E-4A7F31FDCECA}" srcOrd="0" destOrd="0" presId="urn:microsoft.com/office/officeart/2005/8/layout/process3"/>
    <dgm:cxn modelId="{F4AEACCE-94F7-4434-BD63-3EB3254209C8}" type="presParOf" srcId="{AA0AA0DE-3673-C44E-9972-4195BEB88055}" destId="{06A1A7BB-7801-5E45-8302-64A1437D12FF}" srcOrd="2" destOrd="0" presId="urn:microsoft.com/office/officeart/2005/8/layout/process3"/>
    <dgm:cxn modelId="{136AC59E-4EF8-4AA8-AFA7-5F9825DBA701}" type="presParOf" srcId="{06A1A7BB-7801-5E45-8302-64A1437D12FF}" destId="{432959AB-64D5-B346-99B2-0479D6ACDEF1}" srcOrd="0" destOrd="0" presId="urn:microsoft.com/office/officeart/2005/8/layout/process3"/>
    <dgm:cxn modelId="{672C65DE-E36F-4FAE-8A41-1007AABE7625}" type="presParOf" srcId="{06A1A7BB-7801-5E45-8302-64A1437D12FF}" destId="{E53753E0-2CC9-CB40-B3D3-26B2E7DAFFC6}" srcOrd="1" destOrd="0" presId="urn:microsoft.com/office/officeart/2005/8/layout/process3"/>
    <dgm:cxn modelId="{01DB668F-267C-4A5E-92C2-ECCC0CF5C9FC}" type="presParOf" srcId="{06A1A7BB-7801-5E45-8302-64A1437D12FF}" destId="{21BD1623-0929-3246-8303-E86F8C31CC91}" srcOrd="2" destOrd="0" presId="urn:microsoft.com/office/officeart/2005/8/layout/process3"/>
    <dgm:cxn modelId="{D51288DE-0F45-4248-BCD6-A65029E269E1}" type="presParOf" srcId="{AA0AA0DE-3673-C44E-9972-4195BEB88055}" destId="{397EA1DC-13C8-174D-BF42-B1D0E2768F18}" srcOrd="3" destOrd="0" presId="urn:microsoft.com/office/officeart/2005/8/layout/process3"/>
    <dgm:cxn modelId="{7583B5A8-9D66-4EA0-9196-5F3EEE9983EC}" type="presParOf" srcId="{397EA1DC-13C8-174D-BF42-B1D0E2768F18}" destId="{0B2EDA55-F8B0-D844-A9D3-3B6F1B918731}" srcOrd="0" destOrd="0" presId="urn:microsoft.com/office/officeart/2005/8/layout/process3"/>
    <dgm:cxn modelId="{5AF7EA39-BDD5-49A2-B31D-60ACEA499424}" type="presParOf" srcId="{AA0AA0DE-3673-C44E-9972-4195BEB88055}" destId="{4074FA0D-2D8C-544C-890F-EE699D54CB78}" srcOrd="4" destOrd="0" presId="urn:microsoft.com/office/officeart/2005/8/layout/process3"/>
    <dgm:cxn modelId="{5D70BA53-34B3-4C36-8AD3-22C48D52C014}" type="presParOf" srcId="{4074FA0D-2D8C-544C-890F-EE699D54CB78}" destId="{79255BD0-1095-A64E-8F47-96AFB7E19DA2}" srcOrd="0" destOrd="0" presId="urn:microsoft.com/office/officeart/2005/8/layout/process3"/>
    <dgm:cxn modelId="{657087F6-811B-477D-9417-E2303145C1BF}" type="presParOf" srcId="{4074FA0D-2D8C-544C-890F-EE699D54CB78}" destId="{5402A160-3B9B-DB4B-8B38-B729AA0D51F6}" srcOrd="1" destOrd="0" presId="urn:microsoft.com/office/officeart/2005/8/layout/process3"/>
    <dgm:cxn modelId="{513ED911-C782-46A9-8927-B935A388FFEE}" type="presParOf" srcId="{4074FA0D-2D8C-544C-890F-EE699D54CB78}" destId="{CF3AEF30-7F6D-B74B-AC4A-D124DC710184}"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2F31D-29AF-F548-A4B9-AEEBCBC304D9}">
      <dsp:nvSpPr>
        <dsp:cNvPr id="0" name=""/>
        <dsp:cNvSpPr/>
      </dsp:nvSpPr>
      <dsp:spPr>
        <a:xfrm>
          <a:off x="4702" y="404810"/>
          <a:ext cx="2137974" cy="1272385"/>
        </a:xfrm>
        <a:prstGeom prst="roundRect">
          <a:avLst>
            <a:gd name="adj" fmla="val 10000"/>
          </a:avLst>
        </a:prstGeom>
        <a:solidFill>
          <a:srgbClr val="FCA2F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Introductie op het onderwerp ‘bos’</a:t>
          </a:r>
          <a:endParaRPr lang="es-ES_tradnl" sz="1600" kern="1200" dirty="0">
            <a:solidFill>
              <a:schemeClr val="tx1"/>
            </a:solidFill>
          </a:endParaRPr>
        </a:p>
      </dsp:txBody>
      <dsp:txXfrm>
        <a:off x="4702" y="404810"/>
        <a:ext cx="2137974" cy="848257"/>
      </dsp:txXfrm>
    </dsp:sp>
    <dsp:sp modelId="{83ACBC8C-797A-894F-B9CB-5F30355571B6}">
      <dsp:nvSpPr>
        <dsp:cNvPr id="0" name=""/>
        <dsp:cNvSpPr/>
      </dsp:nvSpPr>
      <dsp:spPr>
        <a:xfrm>
          <a:off x="442600" y="1253068"/>
          <a:ext cx="2137974" cy="247680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S_tradnl" sz="1600" kern="1200" dirty="0"/>
            <a:t>Activiteit</a:t>
          </a:r>
          <a:r>
            <a:rPr lang="es-ES_tradnl" sz="1600" kern="1200" baseline="0" dirty="0"/>
            <a:t> 1.1 Foto’s van het bos/bos quiz</a:t>
          </a:r>
          <a:endParaRPr lang="es-ES_tradnl" sz="1600" kern="1200" dirty="0"/>
        </a:p>
        <a:p>
          <a:pPr marL="171450" lvl="1" indent="-171450" algn="l" defTabSz="711200">
            <a:lnSpc>
              <a:spcPct val="90000"/>
            </a:lnSpc>
            <a:spcBef>
              <a:spcPct val="0"/>
            </a:spcBef>
            <a:spcAft>
              <a:spcPct val="15000"/>
            </a:spcAft>
            <a:buChar char="•"/>
          </a:pPr>
          <a:r>
            <a:rPr lang="es-ES_tradnl" sz="1600" kern="1200" dirty="0"/>
            <a:t>Activiteit 1.2 Interessegebieden inventariseren</a:t>
          </a:r>
        </a:p>
        <a:p>
          <a:pPr marL="171450" lvl="1" indent="-171450" algn="l" defTabSz="711200">
            <a:lnSpc>
              <a:spcPct val="90000"/>
            </a:lnSpc>
            <a:spcBef>
              <a:spcPct val="0"/>
            </a:spcBef>
            <a:spcAft>
              <a:spcPct val="15000"/>
            </a:spcAft>
            <a:buChar char="•"/>
          </a:pPr>
          <a:r>
            <a:rPr lang="es-ES_tradnl" sz="1600" kern="1200" dirty="0"/>
            <a:t>Activiteit 1.3 ‘Bos’ in het curriculum</a:t>
          </a:r>
        </a:p>
        <a:p>
          <a:pPr marL="171450" lvl="1" indent="-171450" algn="l" defTabSz="711200">
            <a:lnSpc>
              <a:spcPct val="90000"/>
            </a:lnSpc>
            <a:spcBef>
              <a:spcPct val="0"/>
            </a:spcBef>
            <a:spcAft>
              <a:spcPct val="15000"/>
            </a:spcAft>
            <a:buChar char="•"/>
          </a:pPr>
          <a:endParaRPr lang="es-ES_tradnl" sz="1600" kern="1200" dirty="0"/>
        </a:p>
      </dsp:txBody>
      <dsp:txXfrm>
        <a:off x="505219" y="1315687"/>
        <a:ext cx="2012736" cy="2351562"/>
      </dsp:txXfrm>
    </dsp:sp>
    <dsp:sp modelId="{F4FD505C-A103-1441-B6FE-55D5FC967648}">
      <dsp:nvSpPr>
        <dsp:cNvPr id="0" name=""/>
        <dsp:cNvSpPr/>
      </dsp:nvSpPr>
      <dsp:spPr>
        <a:xfrm>
          <a:off x="2485832" y="791391"/>
          <a:ext cx="687111" cy="532293"/>
        </a:xfrm>
        <a:prstGeom prst="rightArrow">
          <a:avLst>
            <a:gd name="adj1" fmla="val 60000"/>
            <a:gd name="adj2" fmla="val 50000"/>
          </a:avLst>
        </a:prstGeom>
        <a:solidFill>
          <a:srgbClr val="FCA2F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_tradnl" sz="1300" kern="1200"/>
        </a:p>
      </dsp:txBody>
      <dsp:txXfrm>
        <a:off x="2485832" y="897850"/>
        <a:ext cx="527423" cy="319375"/>
      </dsp:txXfrm>
    </dsp:sp>
    <dsp:sp modelId="{E53753E0-2CC9-CB40-B3D3-26B2E7DAFFC6}">
      <dsp:nvSpPr>
        <dsp:cNvPr id="0" name=""/>
        <dsp:cNvSpPr/>
      </dsp:nvSpPr>
      <dsp:spPr>
        <a:xfrm>
          <a:off x="3439113" y="404810"/>
          <a:ext cx="2137974" cy="1272385"/>
        </a:xfrm>
        <a:prstGeom prst="roundRect">
          <a:avLst>
            <a:gd name="adj" fmla="val 10000"/>
          </a:avLst>
        </a:prstGeom>
        <a:solidFill>
          <a:srgbClr val="BDFFB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s-ES_tradnl" sz="1600" kern="1200" dirty="0">
              <a:solidFill>
                <a:schemeClr val="tx1"/>
              </a:solidFill>
            </a:rPr>
            <a:t>Ondersteunen (‘scaffolding’) bij het onderwerp ‘bos’</a:t>
          </a:r>
        </a:p>
      </dsp:txBody>
      <dsp:txXfrm>
        <a:off x="3439113" y="404810"/>
        <a:ext cx="2137974" cy="848257"/>
      </dsp:txXfrm>
    </dsp:sp>
    <dsp:sp modelId="{21BD1623-0929-3246-8303-E86F8C31CC91}">
      <dsp:nvSpPr>
        <dsp:cNvPr id="0" name=""/>
        <dsp:cNvSpPr/>
      </dsp:nvSpPr>
      <dsp:spPr>
        <a:xfrm>
          <a:off x="3877012" y="1253068"/>
          <a:ext cx="2137974" cy="247680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S_tradnl" sz="1600" kern="1200" dirty="0"/>
            <a:t>Activiteit</a:t>
          </a:r>
          <a:r>
            <a:rPr lang="es-ES_tradnl" sz="1600" kern="1200" baseline="0" dirty="0"/>
            <a:t> 2.1: Bos en veld</a:t>
          </a:r>
          <a:endParaRPr lang="es-ES_tradnl" sz="1600" kern="1200" dirty="0"/>
        </a:p>
        <a:p>
          <a:pPr marL="171450" lvl="1" indent="-171450" algn="l" defTabSz="711200">
            <a:lnSpc>
              <a:spcPct val="90000"/>
            </a:lnSpc>
            <a:spcBef>
              <a:spcPct val="0"/>
            </a:spcBef>
            <a:spcAft>
              <a:spcPct val="15000"/>
            </a:spcAft>
            <a:buChar char="•"/>
          </a:pPr>
          <a:r>
            <a:rPr lang="es-ES_tradnl" sz="1600" kern="1200" dirty="0"/>
            <a:t>Activiteit</a:t>
          </a:r>
          <a:r>
            <a:rPr lang="es-ES_tradnl" sz="1600" kern="1200" baseline="0" dirty="0"/>
            <a:t> 2.2: Bossen in transitie</a:t>
          </a:r>
          <a:endParaRPr lang="es-ES_tradnl" sz="1600" kern="1200" dirty="0"/>
        </a:p>
        <a:p>
          <a:pPr marL="171450" lvl="1" indent="-171450" algn="l" defTabSz="711200">
            <a:lnSpc>
              <a:spcPct val="90000"/>
            </a:lnSpc>
            <a:spcBef>
              <a:spcPct val="0"/>
            </a:spcBef>
            <a:spcAft>
              <a:spcPct val="15000"/>
            </a:spcAft>
            <a:buChar char="•"/>
          </a:pPr>
          <a:r>
            <a:rPr lang="es-ES_tradnl" sz="1600" kern="1200" dirty="0"/>
            <a:t>Activiteit 2.3: Bos en klimaatverandering</a:t>
          </a:r>
        </a:p>
        <a:p>
          <a:pPr marL="171450" lvl="1" indent="-171450" algn="l" defTabSz="711200">
            <a:lnSpc>
              <a:spcPct val="90000"/>
            </a:lnSpc>
            <a:spcBef>
              <a:spcPct val="0"/>
            </a:spcBef>
            <a:spcAft>
              <a:spcPct val="15000"/>
            </a:spcAft>
            <a:buChar char="•"/>
          </a:pPr>
          <a:endParaRPr lang="es-ES_tradnl" sz="1600" kern="1200" dirty="0"/>
        </a:p>
      </dsp:txBody>
      <dsp:txXfrm>
        <a:off x="3939631" y="1315687"/>
        <a:ext cx="2012736" cy="2351562"/>
      </dsp:txXfrm>
    </dsp:sp>
    <dsp:sp modelId="{397EA1DC-13C8-174D-BF42-B1D0E2768F18}">
      <dsp:nvSpPr>
        <dsp:cNvPr id="0" name=""/>
        <dsp:cNvSpPr/>
      </dsp:nvSpPr>
      <dsp:spPr>
        <a:xfrm rot="26168">
          <a:off x="5901187" y="576011"/>
          <a:ext cx="687131" cy="532293"/>
        </a:xfrm>
        <a:prstGeom prst="rightArrow">
          <a:avLst>
            <a:gd name="adj1" fmla="val 60000"/>
            <a:gd name="adj2" fmla="val 50000"/>
          </a:avLst>
        </a:prstGeom>
        <a:solidFill>
          <a:srgbClr val="BDFFB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_tradnl" sz="1300" kern="1200"/>
        </a:p>
      </dsp:txBody>
      <dsp:txXfrm>
        <a:off x="5901189" y="681862"/>
        <a:ext cx="527443" cy="319375"/>
      </dsp:txXfrm>
    </dsp:sp>
    <dsp:sp modelId="{5402A160-3B9B-DB4B-8B38-B729AA0D51F6}">
      <dsp:nvSpPr>
        <dsp:cNvPr id="0" name=""/>
        <dsp:cNvSpPr/>
      </dsp:nvSpPr>
      <dsp:spPr>
        <a:xfrm>
          <a:off x="6873525" y="430953"/>
          <a:ext cx="2137974" cy="1272385"/>
        </a:xfrm>
        <a:prstGeom prst="roundRect">
          <a:avLst>
            <a:gd name="adj" fmla="val 10000"/>
          </a:avLst>
        </a:prstGeom>
        <a:solidFill>
          <a:srgbClr val="BDFF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de-DE" sz="1600" kern="1200" dirty="0">
              <a:solidFill>
                <a:schemeClr val="tx1"/>
              </a:solidFill>
            </a:rPr>
            <a:t>Onderwijs maken (met </a:t>
          </a:r>
          <a:r>
            <a:rPr lang="es-ES_tradnl" sz="1600" kern="1200" dirty="0">
              <a:solidFill>
                <a:schemeClr val="tx1"/>
              </a:solidFill>
            </a:rPr>
            <a:t>‘</a:t>
          </a:r>
          <a:r>
            <a:rPr lang="de-DE" sz="1600" kern="1200" dirty="0">
              <a:solidFill>
                <a:schemeClr val="tx1"/>
              </a:solidFill>
            </a:rPr>
            <a:t>scaffolding</a:t>
          </a:r>
          <a:r>
            <a:rPr lang="es-ES_tradnl" sz="1600" kern="1200" dirty="0">
              <a:solidFill>
                <a:schemeClr val="tx1"/>
              </a:solidFill>
            </a:rPr>
            <a:t>’</a:t>
          </a:r>
          <a:r>
            <a:rPr lang="de-DE" sz="1600" kern="1200" dirty="0">
              <a:solidFill>
                <a:schemeClr val="tx1"/>
              </a:solidFill>
            </a:rPr>
            <a:t>) bij het onderwerp </a:t>
          </a:r>
          <a:r>
            <a:rPr lang="es-ES_tradnl" sz="1600" kern="1200" dirty="0">
              <a:solidFill>
                <a:schemeClr val="tx1"/>
              </a:solidFill>
            </a:rPr>
            <a:t>‘</a:t>
          </a:r>
          <a:r>
            <a:rPr lang="de-DE" sz="1600" kern="1200" dirty="0">
              <a:solidFill>
                <a:schemeClr val="tx1"/>
              </a:solidFill>
            </a:rPr>
            <a:t>bos</a:t>
          </a:r>
          <a:r>
            <a:rPr lang="es-ES_tradnl" sz="1600" kern="1200" dirty="0">
              <a:solidFill>
                <a:schemeClr val="tx1"/>
              </a:solidFill>
            </a:rPr>
            <a:t>’</a:t>
          </a:r>
        </a:p>
      </dsp:txBody>
      <dsp:txXfrm>
        <a:off x="6873525" y="430953"/>
        <a:ext cx="2137974" cy="848257"/>
      </dsp:txXfrm>
    </dsp:sp>
    <dsp:sp modelId="{CF3AEF30-7F6D-B74B-AC4A-D124DC710184}">
      <dsp:nvSpPr>
        <dsp:cNvPr id="0" name=""/>
        <dsp:cNvSpPr/>
      </dsp:nvSpPr>
      <dsp:spPr>
        <a:xfrm>
          <a:off x="7211259" y="1285179"/>
          <a:ext cx="2137974" cy="237222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S_tradnl" sz="1600" kern="1200" dirty="0"/>
            <a:t>Activiteit 3.1: Lesanalyse </a:t>
          </a:r>
        </a:p>
        <a:p>
          <a:pPr marL="171450" lvl="1" indent="-171450" algn="l" defTabSz="711200">
            <a:lnSpc>
              <a:spcPct val="90000"/>
            </a:lnSpc>
            <a:spcBef>
              <a:spcPct val="0"/>
            </a:spcBef>
            <a:spcAft>
              <a:spcPct val="15000"/>
            </a:spcAft>
            <a:buChar char="•"/>
          </a:pPr>
          <a:r>
            <a:rPr lang="es-ES_tradnl" sz="1600" kern="1200" dirty="0"/>
            <a:t>Activiteit 3.2: Hoe zelf lessen te maken bij het onderwerp ‘bos’</a:t>
          </a:r>
        </a:p>
      </dsp:txBody>
      <dsp:txXfrm>
        <a:off x="7273878" y="1347798"/>
        <a:ext cx="2012736" cy="22469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0F81C-A67C-4C8C-96B7-446DB6E3C7FF}" type="datetimeFigureOut">
              <a:rPr lang="de-AT" smtClean="0"/>
              <a:pPr/>
              <a:t>31.07.22</a:t>
            </a:fld>
            <a:endParaRPr lang="de-AT"/>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A1D9B1-F8C3-42C6-AD01-C6D78A6BFE23}" type="slidenum">
              <a:rPr lang="de-AT" smtClean="0"/>
              <a:pPr/>
              <a:t>‹nr.›</a:t>
            </a:fld>
            <a:endParaRPr lang="de-AT"/>
          </a:p>
        </p:txBody>
      </p:sp>
    </p:spTree>
    <p:extLst>
      <p:ext uri="{BB962C8B-B14F-4D97-AF65-F5344CB8AC3E}">
        <p14:creationId xmlns:p14="http://schemas.microsoft.com/office/powerpoint/2010/main" val="250320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49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504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442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24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994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14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0809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2384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735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84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1366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6306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405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25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95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639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ABD4E-16D0-5348-910F-B34FEBD0AA0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75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C10F5-9FB5-4549-9BB9-F1CA576CABA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0D5F530C-5D88-4B56-AD3E-F608E517D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9812B1DC-5D22-4883-B549-39825270EC68}"/>
              </a:ext>
            </a:extLst>
          </p:cNvPr>
          <p:cNvSpPr>
            <a:spLocks noGrp="1"/>
          </p:cNvSpPr>
          <p:nvPr>
            <p:ph type="dt" sz="half" idx="10"/>
          </p:nvPr>
        </p:nvSpPr>
        <p:spPr>
          <a:xfrm>
            <a:off x="519223" y="6386550"/>
            <a:ext cx="2743200" cy="365125"/>
          </a:xfrm>
        </p:spPr>
        <p:txBody>
          <a:bodyPr/>
          <a:lstStyle/>
          <a:p>
            <a:fld id="{E7B20D8F-25C2-4024-BC43-D3F82762D348}" type="datetimeFigureOut">
              <a:rPr lang="en-GB" smtClean="0"/>
              <a:pPr/>
              <a:t>31/07/2022</a:t>
            </a:fld>
            <a:endParaRPr lang="en-GB"/>
          </a:p>
        </p:txBody>
      </p:sp>
      <p:sp>
        <p:nvSpPr>
          <p:cNvPr id="5" name="Fußzeilenplatzhalter 4">
            <a:extLst>
              <a:ext uri="{FF2B5EF4-FFF2-40B4-BE49-F238E27FC236}">
                <a16:creationId xmlns:a16="http://schemas.microsoft.com/office/drawing/2014/main" id="{266AFE6F-69D4-42C3-985B-E605F0E553BD}"/>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3EE7371F-3167-4CAA-833B-D71BCB55FB3C}"/>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2975440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ABA6C-B353-486B-A1EA-FCD933092186}"/>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4007C3BF-0891-45C6-A091-A6ACFCE5E3A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65A945DC-A9F5-46BA-AA8B-67E401547508}"/>
              </a:ext>
            </a:extLst>
          </p:cNvPr>
          <p:cNvSpPr>
            <a:spLocks noGrp="1"/>
          </p:cNvSpPr>
          <p:nvPr>
            <p:ph type="dt" sz="half" idx="10"/>
          </p:nvPr>
        </p:nvSpPr>
        <p:spPr/>
        <p:txBody>
          <a:bodyPr/>
          <a:lstStyle/>
          <a:p>
            <a:fld id="{E7B20D8F-25C2-4024-BC43-D3F82762D348}" type="datetimeFigureOut">
              <a:rPr lang="en-GB" smtClean="0"/>
              <a:pPr/>
              <a:t>31/07/2022</a:t>
            </a:fld>
            <a:endParaRPr lang="en-GB"/>
          </a:p>
        </p:txBody>
      </p:sp>
      <p:sp>
        <p:nvSpPr>
          <p:cNvPr id="5" name="Fußzeilenplatzhalter 4">
            <a:extLst>
              <a:ext uri="{FF2B5EF4-FFF2-40B4-BE49-F238E27FC236}">
                <a16:creationId xmlns:a16="http://schemas.microsoft.com/office/drawing/2014/main" id="{B4E455C5-8712-4CA7-A83C-2E4E01B8B15F}"/>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A1F68F3C-FB56-49DD-9618-D159140A072C}"/>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4005568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CA3390B-A942-49D0-B522-C39F2480E899}"/>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9017700B-6EB0-4DBF-AA35-0B2F0E73B23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53C36720-0D34-4140-9965-7CB03F9D9AA4}"/>
              </a:ext>
            </a:extLst>
          </p:cNvPr>
          <p:cNvSpPr>
            <a:spLocks noGrp="1"/>
          </p:cNvSpPr>
          <p:nvPr>
            <p:ph type="dt" sz="half" idx="10"/>
          </p:nvPr>
        </p:nvSpPr>
        <p:spPr/>
        <p:txBody>
          <a:bodyPr/>
          <a:lstStyle/>
          <a:p>
            <a:fld id="{E7B20D8F-25C2-4024-BC43-D3F82762D348}" type="datetimeFigureOut">
              <a:rPr lang="en-GB" smtClean="0"/>
              <a:pPr/>
              <a:t>31/07/2022</a:t>
            </a:fld>
            <a:endParaRPr lang="en-GB"/>
          </a:p>
        </p:txBody>
      </p:sp>
      <p:sp>
        <p:nvSpPr>
          <p:cNvPr id="5" name="Fußzeilenplatzhalter 4">
            <a:extLst>
              <a:ext uri="{FF2B5EF4-FFF2-40B4-BE49-F238E27FC236}">
                <a16:creationId xmlns:a16="http://schemas.microsoft.com/office/drawing/2014/main" id="{E28B39BE-B03C-4F69-B67F-F9EC4BBD4A72}"/>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893CE7A5-84D7-4CEC-A69E-F7122271F0C4}"/>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40790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normAutofit/>
          </a:bodyPr>
          <a:lstStyle>
            <a:lvl1pPr algn="ctr">
              <a:defRPr sz="4267" b="1">
                <a:solidFill>
                  <a:srgbClr val="4C5F7E"/>
                </a:solidFill>
              </a:defRPr>
            </a:lvl1pPr>
          </a:lstStyle>
          <a:p>
            <a:r>
              <a:rPr lang="en-AU" noProof="0" dirty="0"/>
              <a:t>MASTERTITELFORMAT BEARBEITEN</a:t>
            </a:r>
          </a:p>
        </p:txBody>
      </p:sp>
      <p:sp>
        <p:nvSpPr>
          <p:cNvPr id="5" name="Rechteck 10"/>
          <p:cNvSpPr/>
          <p:nvPr userDrawn="1"/>
        </p:nvSpPr>
        <p:spPr>
          <a:xfrm flipV="1">
            <a:off x="982133" y="3674747"/>
            <a:ext cx="1024944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2400">
              <a:effectLst/>
            </a:endParaRPr>
          </a:p>
        </p:txBody>
      </p:sp>
      <p:sp>
        <p:nvSpPr>
          <p:cNvPr id="3" name="Untertitel 2"/>
          <p:cNvSpPr>
            <a:spLocks noGrp="1"/>
          </p:cNvSpPr>
          <p:nvPr>
            <p:ph type="subTitle" idx="1"/>
          </p:nvPr>
        </p:nvSpPr>
        <p:spPr>
          <a:xfrm>
            <a:off x="1828800" y="3886200"/>
            <a:ext cx="8534400" cy="1752600"/>
          </a:xfrm>
        </p:spPr>
        <p:txBody>
          <a:bodyPr>
            <a:normAutofit/>
          </a:bodyPr>
          <a:lstStyle>
            <a:lvl1pPr marL="0" indent="0" algn="ctr">
              <a:buNone/>
              <a:defRPr sz="3200" b="1">
                <a:solidFill>
                  <a:srgbClr val="A0B05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AU" noProof="0" dirty="0"/>
              <a:t>Master-</a:t>
            </a:r>
            <a:r>
              <a:rPr lang="en-AU" noProof="0" dirty="0" err="1"/>
              <a:t>Untertitelformat</a:t>
            </a:r>
            <a:r>
              <a:rPr lang="en-AU" noProof="0" dirty="0"/>
              <a:t> </a:t>
            </a:r>
            <a:r>
              <a:rPr lang="en-AU" noProof="0" dirty="0" err="1"/>
              <a:t>bearbeiten</a:t>
            </a:r>
            <a:endParaRPr lang="en-AU" noProof="0" dirty="0"/>
          </a:p>
        </p:txBody>
      </p:sp>
    </p:spTree>
    <p:extLst>
      <p:ext uri="{BB962C8B-B14F-4D97-AF65-F5344CB8AC3E}">
        <p14:creationId xmlns:p14="http://schemas.microsoft.com/office/powerpoint/2010/main" val="2582438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35833" y="556269"/>
            <a:ext cx="10363200" cy="1470025"/>
          </a:xfrm>
        </p:spPr>
        <p:txBody>
          <a:bodyPr>
            <a:normAutofit/>
          </a:bodyPr>
          <a:lstStyle>
            <a:lvl1pPr algn="ctr">
              <a:defRPr sz="4267" b="1">
                <a:solidFill>
                  <a:srgbClr val="4C5F7E"/>
                </a:solidFill>
              </a:defRPr>
            </a:lvl1pPr>
          </a:lstStyle>
          <a:p>
            <a:r>
              <a:rPr lang="en-AU" noProof="0" dirty="0"/>
              <a:t>MASTERTITELFORMAT BEARBEITEN</a:t>
            </a:r>
          </a:p>
        </p:txBody>
      </p:sp>
      <p:sp>
        <p:nvSpPr>
          <p:cNvPr id="5" name="Rechteck 10"/>
          <p:cNvSpPr/>
          <p:nvPr userDrawn="1"/>
        </p:nvSpPr>
        <p:spPr>
          <a:xfrm flipV="1">
            <a:off x="966700" y="2251062"/>
            <a:ext cx="1024944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2400">
              <a:effectLst/>
            </a:endParaRPr>
          </a:p>
        </p:txBody>
      </p:sp>
      <p:sp>
        <p:nvSpPr>
          <p:cNvPr id="3" name="Untertitel 2"/>
          <p:cNvSpPr>
            <a:spLocks noGrp="1"/>
          </p:cNvSpPr>
          <p:nvPr>
            <p:ph type="subTitle" idx="1"/>
          </p:nvPr>
        </p:nvSpPr>
        <p:spPr>
          <a:xfrm>
            <a:off x="1828800" y="2546429"/>
            <a:ext cx="8534400" cy="3092371"/>
          </a:xfrm>
        </p:spPr>
        <p:txBody>
          <a:bodyPr>
            <a:normAutofit/>
          </a:bodyPr>
          <a:lstStyle>
            <a:lvl1pPr marL="0" indent="0" algn="ctr">
              <a:buNone/>
              <a:defRPr sz="3200" b="1">
                <a:solidFill>
                  <a:srgbClr val="A0B05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AU" noProof="0" dirty="0"/>
              <a:t>Master-</a:t>
            </a:r>
            <a:r>
              <a:rPr lang="en-AU" noProof="0" dirty="0" err="1"/>
              <a:t>Untertitelformat</a:t>
            </a:r>
            <a:r>
              <a:rPr lang="en-AU" noProof="0" dirty="0"/>
              <a:t> </a:t>
            </a:r>
            <a:r>
              <a:rPr lang="en-AU" noProof="0" dirty="0" err="1"/>
              <a:t>bearbeiten</a:t>
            </a:r>
            <a:endParaRPr lang="en-AU" noProof="0" dirty="0"/>
          </a:p>
        </p:txBody>
      </p:sp>
    </p:spTree>
    <p:extLst>
      <p:ext uri="{BB962C8B-B14F-4D97-AF65-F5344CB8AC3E}">
        <p14:creationId xmlns:p14="http://schemas.microsoft.com/office/powerpoint/2010/main" val="3597063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ection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800005"/>
            <a:ext cx="10972800" cy="647795"/>
          </a:xfrm>
        </p:spPr>
        <p:txBody>
          <a:bodyPr>
            <a:normAutofit/>
          </a:bodyPr>
          <a:lstStyle>
            <a:lvl1pPr>
              <a:defRPr sz="3733" b="1" baseline="0">
                <a:solidFill>
                  <a:srgbClr val="4C5F7E"/>
                </a:solidFill>
                <a:latin typeface="Avenir Book" charset="0"/>
                <a:ea typeface="Avenir Book" charset="0"/>
                <a:cs typeface="Avenir Book" charset="0"/>
              </a:defRPr>
            </a:lvl1pPr>
          </a:lstStyle>
          <a:p>
            <a:r>
              <a:rPr lang="en-US" noProof="0" dirty="0"/>
              <a:t>Title Main Sections</a:t>
            </a:r>
          </a:p>
        </p:txBody>
      </p:sp>
      <p:sp>
        <p:nvSpPr>
          <p:cNvPr id="3" name="Inhaltsplatzhalter 2"/>
          <p:cNvSpPr>
            <a:spLocks noGrp="1"/>
          </p:cNvSpPr>
          <p:nvPr>
            <p:ph idx="1" hasCustomPrompt="1"/>
          </p:nvPr>
        </p:nvSpPr>
        <p:spPr/>
        <p:txBody>
          <a:bodyPr/>
          <a:lstStyle>
            <a:lvl1pPr>
              <a:defRPr>
                <a:latin typeface="+mn-lt"/>
                <a:ea typeface="Avenir Book" charset="0"/>
                <a:cs typeface="Avenir Book" charset="0"/>
              </a:defRPr>
            </a:lvl1pPr>
            <a:lvl2pPr>
              <a:defRPr>
                <a:latin typeface="+mn-lt"/>
                <a:ea typeface="Avenir Book" charset="0"/>
                <a:cs typeface="Avenir Book" charset="0"/>
              </a:defRPr>
            </a:lvl2pPr>
            <a:lvl3pPr>
              <a:defRPr>
                <a:latin typeface="+mn-lt"/>
                <a:ea typeface="Avenir Book" charset="0"/>
                <a:cs typeface="Avenir Book" charset="0"/>
              </a:defRPr>
            </a:lvl3pPr>
            <a:lvl4pPr>
              <a:defRPr>
                <a:latin typeface="+mn-lt"/>
                <a:ea typeface="Avenir Book" charset="0"/>
                <a:cs typeface="Avenir Book" charset="0"/>
              </a:defRPr>
            </a:lvl4pPr>
            <a:lvl5pPr>
              <a:defRPr>
                <a:latin typeface="+mn-lt"/>
                <a:ea typeface="Avenir Book" charset="0"/>
                <a:cs typeface="Avenir Book" charset="0"/>
              </a:defRPr>
            </a:lvl5pPr>
          </a:lstStyle>
          <a:p>
            <a:pPr lvl="0"/>
            <a:r>
              <a:rPr lang="en-US" noProof="0" dirty="0" err="1"/>
              <a:t>Mastertextformat</a:t>
            </a:r>
            <a:r>
              <a:rPr lang="en-US" noProof="0" dirty="0"/>
              <a:t> </a:t>
            </a:r>
            <a:r>
              <a:rPr lang="en-US" noProof="0" dirty="0" err="1"/>
              <a:t>bearbeiten</a:t>
            </a:r>
            <a:r>
              <a:rPr lang="en-US" noProof="0" dirty="0"/>
              <a:t> with li</a:t>
            </a:r>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8" name="Marcador de pie de página 17"/>
          <p:cNvSpPr>
            <a:spLocks noGrp="1"/>
          </p:cNvSpPr>
          <p:nvPr>
            <p:ph type="ftr" sz="quarter" idx="10"/>
          </p:nvPr>
        </p:nvSpPr>
        <p:spPr>
          <a:xfrm>
            <a:off x="7696202" y="78468"/>
            <a:ext cx="3530601" cy="365125"/>
          </a:xfrm>
        </p:spPr>
        <p:txBody>
          <a:bodyPr/>
          <a:lstStyle/>
          <a:p>
            <a:r>
              <a:rPr lang="es-ES">
                <a:solidFill>
                  <a:srgbClr val="CC023B"/>
                </a:solidFill>
              </a:rPr>
              <a:t>INTRODUCTION TO CULTURE AND DIVERSITY</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1796942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ection and Text without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800005"/>
            <a:ext cx="10972800" cy="647795"/>
          </a:xfrm>
        </p:spPr>
        <p:txBody>
          <a:bodyPr>
            <a:normAutofit/>
          </a:bodyPr>
          <a:lstStyle>
            <a:lvl1pPr>
              <a:defRPr sz="3733" b="1" baseline="0">
                <a:solidFill>
                  <a:srgbClr val="4C5F7E"/>
                </a:solidFill>
                <a:latin typeface="Avenir Book" charset="0"/>
                <a:ea typeface="Avenir Book" charset="0"/>
                <a:cs typeface="Avenir Book" charset="0"/>
              </a:defRPr>
            </a:lvl1pPr>
          </a:lstStyle>
          <a:p>
            <a:r>
              <a:rPr lang="en-US" noProof="0" dirty="0"/>
              <a:t>Title Main Sections</a:t>
            </a:r>
          </a:p>
        </p:txBody>
      </p:sp>
      <p:sp>
        <p:nvSpPr>
          <p:cNvPr id="3" name="Inhaltsplatzhalter 2"/>
          <p:cNvSpPr>
            <a:spLocks noGrp="1"/>
          </p:cNvSpPr>
          <p:nvPr>
            <p:ph idx="1" hasCustomPrompt="1"/>
          </p:nvPr>
        </p:nvSpPr>
        <p:spPr/>
        <p:txBody>
          <a:bodyPr/>
          <a:lstStyle>
            <a:lvl1pPr marL="0" indent="0" algn="just">
              <a:buNone/>
              <a:defRPr>
                <a:latin typeface="Avenir Book" charset="0"/>
                <a:ea typeface="Avenir Book" charset="0"/>
                <a:cs typeface="Avenir Book" charset="0"/>
              </a:defRPr>
            </a:lvl1pPr>
            <a:lvl2pPr marL="609585" indent="0">
              <a:buNone/>
              <a:defRPr>
                <a:latin typeface="Avenir Book" charset="0"/>
                <a:ea typeface="Avenir Book" charset="0"/>
                <a:cs typeface="Avenir Book" charset="0"/>
              </a:defRPr>
            </a:lvl2pPr>
            <a:lvl3pPr marL="1219170" indent="0">
              <a:buNone/>
              <a:defRPr>
                <a:latin typeface="Avenir Book" charset="0"/>
                <a:ea typeface="Avenir Book" charset="0"/>
                <a:cs typeface="Avenir Book" charset="0"/>
              </a:defRPr>
            </a:lvl3pPr>
            <a:lvl4pPr marL="1828754" indent="0">
              <a:buNone/>
              <a:defRPr>
                <a:latin typeface="Avenir Book" charset="0"/>
                <a:ea typeface="Avenir Book" charset="0"/>
                <a:cs typeface="Avenir Book" charset="0"/>
              </a:defRPr>
            </a:lvl4pPr>
            <a:lvl5pPr marL="2438339" indent="0">
              <a:buNone/>
              <a:defRPr>
                <a:latin typeface="Avenir Book" charset="0"/>
                <a:ea typeface="Avenir Book" charset="0"/>
                <a:cs typeface="Avenir Book" charset="0"/>
              </a:defRPr>
            </a:lvl5pPr>
          </a:lstStyle>
          <a:p>
            <a:pPr lvl="0"/>
            <a:r>
              <a:rPr lang="en-US" noProof="0" dirty="0" err="1"/>
              <a:t>Mastertextformat</a:t>
            </a:r>
            <a:r>
              <a:rPr lang="en-US" noProof="0" dirty="0"/>
              <a:t> </a:t>
            </a:r>
            <a:r>
              <a:rPr lang="en-US" noProof="0" dirty="0" err="1"/>
              <a:t>bearbeiten</a:t>
            </a:r>
            <a:endParaRPr lang="en-US" noProof="0" dirty="0"/>
          </a:p>
        </p:txBody>
      </p:sp>
      <p:sp>
        <p:nvSpPr>
          <p:cNvPr id="18" name="Marcador de pie de página 17"/>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256344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Activities/Example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800005"/>
            <a:ext cx="10972800" cy="647795"/>
          </a:xfrm>
        </p:spPr>
        <p:txBody>
          <a:bodyPr>
            <a:normAutofit/>
          </a:bodyPr>
          <a:lstStyle>
            <a:lvl1pPr algn="just">
              <a:defRPr sz="3733" b="1" baseline="0">
                <a:solidFill>
                  <a:srgbClr val="4C5F7E"/>
                </a:solidFill>
                <a:latin typeface="Avenir Book" charset="0"/>
                <a:ea typeface="Avenir Book" charset="0"/>
                <a:cs typeface="Avenir Book" charset="0"/>
              </a:defRPr>
            </a:lvl1pPr>
          </a:lstStyle>
          <a:p>
            <a:r>
              <a:rPr lang="en-US" noProof="0" dirty="0"/>
              <a:t>Activity/Example number: Title of  Activity/Example</a:t>
            </a:r>
          </a:p>
        </p:txBody>
      </p:sp>
      <p:sp>
        <p:nvSpPr>
          <p:cNvPr id="3" name="Inhaltsplatzhalter 2"/>
          <p:cNvSpPr>
            <a:spLocks noGrp="1"/>
          </p:cNvSpPr>
          <p:nvPr>
            <p:ph idx="1" hasCustomPrompt="1"/>
          </p:nvPr>
        </p:nvSpPr>
        <p:spPr>
          <a:xfrm>
            <a:off x="609600" y="1714506"/>
            <a:ext cx="10972800" cy="4357684"/>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noProof="0" dirty="0" err="1"/>
              <a:t>Mastertextformat</a:t>
            </a:r>
            <a:r>
              <a:rPr lang="en-US" noProof="0" dirty="0"/>
              <a:t> </a:t>
            </a:r>
            <a:r>
              <a:rPr lang="en-US" noProof="0" dirty="0" err="1"/>
              <a:t>bearbeiten</a:t>
            </a:r>
            <a:r>
              <a:rPr lang="en-US" noProof="0" dirty="0"/>
              <a:t> with li</a:t>
            </a:r>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8" name="Marcador de pie de página 17"/>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530941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3733" b="1"/>
            </a:lvl1pPr>
          </a:lstStyle>
          <a:p>
            <a:r>
              <a:rPr lang="de-DE" dirty="0"/>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Marcador de pie de página 10"/>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2" name="Marcador de número de diapositiva 11"/>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111433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3733"/>
            </a:lvl1pPr>
          </a:lstStyle>
          <a:p>
            <a:r>
              <a:rPr lang="de-DE" dirty="0"/>
              <a:t>Mastertitelformat bearbeiten</a:t>
            </a:r>
          </a:p>
        </p:txBody>
      </p:sp>
      <p:sp>
        <p:nvSpPr>
          <p:cNvPr id="3" name="Textplatzhalter 2"/>
          <p:cNvSpPr>
            <a:spLocks noGrp="1"/>
          </p:cNvSpPr>
          <p:nvPr>
            <p:ph type="body" idx="1"/>
          </p:nvPr>
        </p:nvSpPr>
        <p:spPr>
          <a:xfrm>
            <a:off x="609600" y="1535113"/>
            <a:ext cx="5386917"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dirty="0"/>
              <a:t>Mastertextformat bearbeiten</a:t>
            </a:r>
          </a:p>
        </p:txBody>
      </p:sp>
      <p:sp>
        <p:nvSpPr>
          <p:cNvPr id="4" name="Inhaltsplatzhalter 3"/>
          <p:cNvSpPr>
            <a:spLocks noGrp="1"/>
          </p:cNvSpPr>
          <p:nvPr>
            <p:ph sz="half" idx="2"/>
          </p:nvPr>
        </p:nvSpPr>
        <p:spPr>
          <a:xfrm>
            <a:off x="609600" y="2174874"/>
            <a:ext cx="5386917" cy="385445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dirty="0"/>
              <a:t>Mastertextformat bearbeiten</a:t>
            </a:r>
          </a:p>
        </p:txBody>
      </p:sp>
      <p:sp>
        <p:nvSpPr>
          <p:cNvPr id="6" name="Inhaltsplatzhalter 5"/>
          <p:cNvSpPr>
            <a:spLocks noGrp="1"/>
          </p:cNvSpPr>
          <p:nvPr>
            <p:ph sz="quarter" idx="4"/>
          </p:nvPr>
        </p:nvSpPr>
        <p:spPr>
          <a:xfrm>
            <a:off x="6193369" y="2174874"/>
            <a:ext cx="5389033" cy="385445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Marcador de pie de página 11"/>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3" name="Marcador de número de diapositiva 12"/>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3233461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2" y="751437"/>
            <a:ext cx="4011084" cy="1162051"/>
          </a:xfrm>
        </p:spPr>
        <p:txBody>
          <a:bodyPr anchor="b">
            <a:normAutofit/>
          </a:bodyPr>
          <a:lstStyle>
            <a:lvl1pPr algn="l">
              <a:defRPr sz="2133" b="1"/>
            </a:lvl1pPr>
          </a:lstStyle>
          <a:p>
            <a:r>
              <a:rPr lang="de-DE" dirty="0"/>
              <a:t>Mastertitelformat bearbeiten</a:t>
            </a:r>
          </a:p>
        </p:txBody>
      </p:sp>
      <p:sp>
        <p:nvSpPr>
          <p:cNvPr id="3" name="Inhaltsplatzhalter 2"/>
          <p:cNvSpPr>
            <a:spLocks noGrp="1"/>
          </p:cNvSpPr>
          <p:nvPr>
            <p:ph idx="1"/>
          </p:nvPr>
        </p:nvSpPr>
        <p:spPr>
          <a:xfrm>
            <a:off x="4766733" y="751439"/>
            <a:ext cx="6815667" cy="5374725"/>
          </a:xfrm>
        </p:spPr>
        <p:txBody>
          <a:bodyPr/>
          <a:lstStyle>
            <a:lvl1pPr>
              <a:defRPr sz="3733"/>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609602" y="2018923"/>
            <a:ext cx="4011084" cy="410724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e-DE" dirty="0"/>
              <a:t>Mastertextformat bearbeiten</a:t>
            </a:r>
          </a:p>
        </p:txBody>
      </p:sp>
      <p:sp>
        <p:nvSpPr>
          <p:cNvPr id="10" name="Marcador de pie de página 9"/>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146242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F479A-6A3F-48EF-9015-C0DBEDBD58B9}"/>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7DAAA962-7A38-47AB-A29A-3610F8C8EE0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3BF6A30-33FF-4DB2-8BFA-ED3BFD8745B3}"/>
              </a:ext>
            </a:extLst>
          </p:cNvPr>
          <p:cNvSpPr>
            <a:spLocks noGrp="1"/>
          </p:cNvSpPr>
          <p:nvPr>
            <p:ph type="dt" sz="half" idx="10"/>
          </p:nvPr>
        </p:nvSpPr>
        <p:spPr/>
        <p:txBody>
          <a:bodyPr/>
          <a:lstStyle/>
          <a:p>
            <a:fld id="{E7B20D8F-25C2-4024-BC43-D3F82762D348}" type="datetimeFigureOut">
              <a:rPr lang="en-GB" smtClean="0"/>
              <a:pPr/>
              <a:t>31/07/2022</a:t>
            </a:fld>
            <a:endParaRPr lang="en-GB"/>
          </a:p>
        </p:txBody>
      </p:sp>
      <p:sp>
        <p:nvSpPr>
          <p:cNvPr id="5" name="Fußzeilenplatzhalter 4">
            <a:extLst>
              <a:ext uri="{FF2B5EF4-FFF2-40B4-BE49-F238E27FC236}">
                <a16:creationId xmlns:a16="http://schemas.microsoft.com/office/drawing/2014/main" id="{137BF7A3-3CF8-4070-8D6E-B3C39BDCD385}"/>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2E38B528-6945-4155-B1B5-B7A74F1561C9}"/>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1351666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667" b="1"/>
            </a:lvl1pPr>
          </a:lstStyle>
          <a:p>
            <a:r>
              <a:rPr lang="de-DE" dirty="0"/>
              <a:t>Mastertitelformat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de-DE"/>
          </a:p>
        </p:txBody>
      </p:sp>
      <p:sp>
        <p:nvSpPr>
          <p:cNvPr id="4" name="Textplatzhalter 3"/>
          <p:cNvSpPr>
            <a:spLocks noGrp="1"/>
          </p:cNvSpPr>
          <p:nvPr>
            <p:ph type="body" sz="half" idx="2"/>
          </p:nvPr>
        </p:nvSpPr>
        <p:spPr>
          <a:xfrm>
            <a:off x="2389717" y="5367339"/>
            <a:ext cx="7315200" cy="45243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e-DE"/>
              <a:t>Mastertextformat bearbeiten</a:t>
            </a:r>
          </a:p>
        </p:txBody>
      </p:sp>
      <p:sp>
        <p:nvSpPr>
          <p:cNvPr id="10" name="Marcador de pie de página 9"/>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6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1481965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D9F1CA-956D-41AA-899E-F28BD216553F}"/>
              </a:ext>
            </a:extLst>
          </p:cNvPr>
          <p:cNvSpPr>
            <a:spLocks noGrp="1"/>
          </p:cNvSpPr>
          <p:nvPr>
            <p:ph type="dt" sz="half" idx="10"/>
          </p:nvPr>
        </p:nvSpPr>
        <p:spPr/>
        <p:txBody>
          <a:bodyPr/>
          <a:lstStyle/>
          <a:p>
            <a:fld id="{E7B20D8F-25C2-4024-BC43-D3F82762D348}" type="datetimeFigureOut">
              <a:rPr lang="en-GB" smtClean="0"/>
              <a:pPr/>
              <a:t>31/07/2022</a:t>
            </a:fld>
            <a:endParaRPr lang="en-GB"/>
          </a:p>
        </p:txBody>
      </p:sp>
      <p:sp>
        <p:nvSpPr>
          <p:cNvPr id="3" name="Fußzeilenplatzhalter 2">
            <a:extLst>
              <a:ext uri="{FF2B5EF4-FFF2-40B4-BE49-F238E27FC236}">
                <a16:creationId xmlns:a16="http://schemas.microsoft.com/office/drawing/2014/main" id="{884F9A6F-7FF2-4CF7-B5C6-BF55E705F6F2}"/>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DBDB2088-0AAC-4440-9AA6-D3D02027E95F}"/>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45500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EBFA90-82F4-4D0A-AE9C-7B16E3B119B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0A4031EC-98A5-453C-8DAF-4D7E18CA1D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48A1F14-B9DC-41C3-A200-7A2F4BE990D5}"/>
              </a:ext>
            </a:extLst>
          </p:cNvPr>
          <p:cNvSpPr>
            <a:spLocks noGrp="1"/>
          </p:cNvSpPr>
          <p:nvPr>
            <p:ph type="dt" sz="half" idx="10"/>
          </p:nvPr>
        </p:nvSpPr>
        <p:spPr/>
        <p:txBody>
          <a:bodyPr/>
          <a:lstStyle/>
          <a:p>
            <a:fld id="{E7B20D8F-25C2-4024-BC43-D3F82762D348}" type="datetimeFigureOut">
              <a:rPr lang="en-GB" smtClean="0"/>
              <a:pPr/>
              <a:t>31/07/2022</a:t>
            </a:fld>
            <a:endParaRPr lang="en-GB"/>
          </a:p>
        </p:txBody>
      </p:sp>
      <p:sp>
        <p:nvSpPr>
          <p:cNvPr id="5" name="Fußzeilenplatzhalter 4">
            <a:extLst>
              <a:ext uri="{FF2B5EF4-FFF2-40B4-BE49-F238E27FC236}">
                <a16:creationId xmlns:a16="http://schemas.microsoft.com/office/drawing/2014/main" id="{5CA27BCB-0B30-4A5A-9A67-75A80160708A}"/>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5BB480B6-5678-4C38-9DD7-F76C7858E91B}"/>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312433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D4C9E6-D34F-4534-A59E-72C98C2E47A6}"/>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2C0D9337-F577-45C9-9F2F-7EB3F360A29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47B57B70-6756-47B6-B412-77DD4A5A14A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2F5CC140-EF75-4987-AEB2-89D827E70294}"/>
              </a:ext>
            </a:extLst>
          </p:cNvPr>
          <p:cNvSpPr>
            <a:spLocks noGrp="1"/>
          </p:cNvSpPr>
          <p:nvPr>
            <p:ph type="dt" sz="half" idx="10"/>
          </p:nvPr>
        </p:nvSpPr>
        <p:spPr/>
        <p:txBody>
          <a:bodyPr/>
          <a:lstStyle/>
          <a:p>
            <a:fld id="{E7B20D8F-25C2-4024-BC43-D3F82762D348}" type="datetimeFigureOut">
              <a:rPr lang="en-GB" smtClean="0"/>
              <a:pPr/>
              <a:t>31/07/2022</a:t>
            </a:fld>
            <a:endParaRPr lang="en-GB"/>
          </a:p>
        </p:txBody>
      </p:sp>
      <p:sp>
        <p:nvSpPr>
          <p:cNvPr id="6" name="Fußzeilenplatzhalter 5">
            <a:extLst>
              <a:ext uri="{FF2B5EF4-FFF2-40B4-BE49-F238E27FC236}">
                <a16:creationId xmlns:a16="http://schemas.microsoft.com/office/drawing/2014/main" id="{98C21C05-D624-4A3E-AEA8-5A99B62402B0}"/>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E62ADA3F-96AD-44F9-AC76-6BE1D89E2DC4}"/>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3014324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4C2880-56E7-4453-B2E8-8E3557B219A3}"/>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69D65728-03C1-48C2-8755-86120CF60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5456199-41FC-424D-9B94-6D13B7DCB6C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B85E1A43-5C68-48BB-BB20-7F444B13F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18C87DF-0473-4DFA-8F85-5ED3A7CBF85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43DBA552-0949-4CC9-9BB2-04D1D458C016}"/>
              </a:ext>
            </a:extLst>
          </p:cNvPr>
          <p:cNvSpPr>
            <a:spLocks noGrp="1"/>
          </p:cNvSpPr>
          <p:nvPr>
            <p:ph type="dt" sz="half" idx="10"/>
          </p:nvPr>
        </p:nvSpPr>
        <p:spPr/>
        <p:txBody>
          <a:bodyPr/>
          <a:lstStyle/>
          <a:p>
            <a:fld id="{E7B20D8F-25C2-4024-BC43-D3F82762D348}" type="datetimeFigureOut">
              <a:rPr lang="en-GB" smtClean="0"/>
              <a:pPr/>
              <a:t>31/07/2022</a:t>
            </a:fld>
            <a:endParaRPr lang="en-GB"/>
          </a:p>
        </p:txBody>
      </p:sp>
      <p:sp>
        <p:nvSpPr>
          <p:cNvPr id="8" name="Fußzeilenplatzhalter 7">
            <a:extLst>
              <a:ext uri="{FF2B5EF4-FFF2-40B4-BE49-F238E27FC236}">
                <a16:creationId xmlns:a16="http://schemas.microsoft.com/office/drawing/2014/main" id="{809FF8B8-7498-4A19-BDF7-CEBC137BECAB}"/>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FDF0955C-EC60-43CC-BE5D-AA651E4F3710}"/>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1521470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87045-3AB1-429A-A259-2F7C049C7F87}"/>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696CBC57-0AA2-473A-A261-A14FB8A9EB8C}"/>
              </a:ext>
            </a:extLst>
          </p:cNvPr>
          <p:cNvSpPr>
            <a:spLocks noGrp="1"/>
          </p:cNvSpPr>
          <p:nvPr>
            <p:ph type="dt" sz="half" idx="10"/>
          </p:nvPr>
        </p:nvSpPr>
        <p:spPr/>
        <p:txBody>
          <a:bodyPr/>
          <a:lstStyle/>
          <a:p>
            <a:fld id="{E7B20D8F-25C2-4024-BC43-D3F82762D348}" type="datetimeFigureOut">
              <a:rPr lang="en-GB" smtClean="0"/>
              <a:pPr/>
              <a:t>31/07/2022</a:t>
            </a:fld>
            <a:endParaRPr lang="en-GB"/>
          </a:p>
        </p:txBody>
      </p:sp>
      <p:sp>
        <p:nvSpPr>
          <p:cNvPr id="4" name="Fußzeilenplatzhalter 3">
            <a:extLst>
              <a:ext uri="{FF2B5EF4-FFF2-40B4-BE49-F238E27FC236}">
                <a16:creationId xmlns:a16="http://schemas.microsoft.com/office/drawing/2014/main" id="{2AC7C649-3890-4FCB-AFFB-87A871366B14}"/>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CC4FDB07-7935-47E5-9D9B-BBAAD2D87755}"/>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26823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D9F1CA-956D-41AA-899E-F28BD216553F}"/>
              </a:ext>
            </a:extLst>
          </p:cNvPr>
          <p:cNvSpPr>
            <a:spLocks noGrp="1"/>
          </p:cNvSpPr>
          <p:nvPr>
            <p:ph type="dt" sz="half" idx="10"/>
          </p:nvPr>
        </p:nvSpPr>
        <p:spPr/>
        <p:txBody>
          <a:bodyPr/>
          <a:lstStyle/>
          <a:p>
            <a:fld id="{E7B20D8F-25C2-4024-BC43-D3F82762D348}" type="datetimeFigureOut">
              <a:rPr lang="en-GB" smtClean="0"/>
              <a:pPr/>
              <a:t>31/07/2022</a:t>
            </a:fld>
            <a:endParaRPr lang="en-GB"/>
          </a:p>
        </p:txBody>
      </p:sp>
      <p:sp>
        <p:nvSpPr>
          <p:cNvPr id="3" name="Fußzeilenplatzhalter 2">
            <a:extLst>
              <a:ext uri="{FF2B5EF4-FFF2-40B4-BE49-F238E27FC236}">
                <a16:creationId xmlns:a16="http://schemas.microsoft.com/office/drawing/2014/main" id="{884F9A6F-7FF2-4CF7-B5C6-BF55E705F6F2}"/>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DBDB2088-0AAC-4440-9AA6-D3D02027E95F}"/>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2762360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074DA-DC5B-48F8-A7AF-4A4FF2E62E2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0570F3CA-E01E-4653-AF07-41470B299E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19EE9548-D647-4FEA-9A75-05B089F924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646DAA0-C3B1-42AD-A3AA-164E1EE1264A}"/>
              </a:ext>
            </a:extLst>
          </p:cNvPr>
          <p:cNvSpPr>
            <a:spLocks noGrp="1"/>
          </p:cNvSpPr>
          <p:nvPr>
            <p:ph type="dt" sz="half" idx="10"/>
          </p:nvPr>
        </p:nvSpPr>
        <p:spPr/>
        <p:txBody>
          <a:bodyPr/>
          <a:lstStyle/>
          <a:p>
            <a:fld id="{E7B20D8F-25C2-4024-BC43-D3F82762D348}" type="datetimeFigureOut">
              <a:rPr lang="en-GB" smtClean="0"/>
              <a:pPr/>
              <a:t>31/07/2022</a:t>
            </a:fld>
            <a:endParaRPr lang="en-GB"/>
          </a:p>
        </p:txBody>
      </p:sp>
      <p:sp>
        <p:nvSpPr>
          <p:cNvPr id="6" name="Fußzeilenplatzhalter 5">
            <a:extLst>
              <a:ext uri="{FF2B5EF4-FFF2-40B4-BE49-F238E27FC236}">
                <a16:creationId xmlns:a16="http://schemas.microsoft.com/office/drawing/2014/main" id="{9C597D33-089B-48AA-A054-2AC83163FDE6}"/>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39F6E2D2-9092-4CBC-9BF3-CCD06390E57E}"/>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360498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75F91-129F-47C8-B2B4-6E8D94295BC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07DC90F8-D2A1-45E8-B9D4-58E126A775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9F2EA8A2-44F5-4D4A-9FA9-6D8EF426E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5DE15C4-1B4E-48E3-89FA-F052AA19B8DE}"/>
              </a:ext>
            </a:extLst>
          </p:cNvPr>
          <p:cNvSpPr>
            <a:spLocks noGrp="1"/>
          </p:cNvSpPr>
          <p:nvPr>
            <p:ph type="dt" sz="half" idx="10"/>
          </p:nvPr>
        </p:nvSpPr>
        <p:spPr/>
        <p:txBody>
          <a:bodyPr/>
          <a:lstStyle/>
          <a:p>
            <a:fld id="{E7B20D8F-25C2-4024-BC43-D3F82762D348}" type="datetimeFigureOut">
              <a:rPr lang="en-GB" smtClean="0"/>
              <a:pPr/>
              <a:t>31/07/2022</a:t>
            </a:fld>
            <a:endParaRPr lang="en-GB"/>
          </a:p>
        </p:txBody>
      </p:sp>
      <p:sp>
        <p:nvSpPr>
          <p:cNvPr id="6" name="Fußzeilenplatzhalter 5">
            <a:extLst>
              <a:ext uri="{FF2B5EF4-FFF2-40B4-BE49-F238E27FC236}">
                <a16:creationId xmlns:a16="http://schemas.microsoft.com/office/drawing/2014/main" id="{FE0176FA-C14A-45DB-AA06-903556A7E7B4}"/>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34A25C76-5A43-4293-BA22-8FAD9DFA72B2}"/>
              </a:ext>
            </a:extLst>
          </p:cNvPr>
          <p:cNvSpPr>
            <a:spLocks noGrp="1"/>
          </p:cNvSpPr>
          <p:nvPr>
            <p:ph type="sldNum" sz="quarter" idx="12"/>
          </p:nvPr>
        </p:nvSpPr>
        <p:spPr/>
        <p:txBody>
          <a:bodyPr/>
          <a:lstStyle/>
          <a:p>
            <a:fld id="{41B5EFB3-323A-41E7-B4E8-CE7BD6965829}" type="slidenum">
              <a:rPr lang="en-GB" smtClean="0"/>
              <a:pPr/>
              <a:t>‹nr.›</a:t>
            </a:fld>
            <a:endParaRPr lang="en-GB"/>
          </a:p>
        </p:txBody>
      </p:sp>
    </p:spTree>
    <p:extLst>
      <p:ext uri="{BB962C8B-B14F-4D97-AF65-F5344CB8AC3E}">
        <p14:creationId xmlns:p14="http://schemas.microsoft.com/office/powerpoint/2010/main" val="355516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9CF809D-EE53-46F8-B8F5-86E0B9CE9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55A0BAA7-FAE6-4ED4-BB6F-C70E48F11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828FE1E2-4E1D-4C6D-ABB6-B6FE6999D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20D8F-25C2-4024-BC43-D3F82762D348}" type="datetimeFigureOut">
              <a:rPr lang="en-GB" smtClean="0"/>
              <a:pPr/>
              <a:t>31/07/2022</a:t>
            </a:fld>
            <a:endParaRPr lang="en-GB"/>
          </a:p>
        </p:txBody>
      </p:sp>
      <p:sp>
        <p:nvSpPr>
          <p:cNvPr id="5" name="Fußzeilenplatzhalter 4">
            <a:extLst>
              <a:ext uri="{FF2B5EF4-FFF2-40B4-BE49-F238E27FC236}">
                <a16:creationId xmlns:a16="http://schemas.microsoft.com/office/drawing/2014/main" id="{A9143422-A597-46FE-9C2E-4DA62F675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C09ECDE6-FFF1-47CE-9347-D3A3EB253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5EFB3-323A-41E7-B4E8-CE7BD6965829}" type="slidenum">
              <a:rPr lang="en-GB" smtClean="0"/>
              <a:pPr/>
              <a:t>‹nr.›</a:t>
            </a:fld>
            <a:endParaRPr lang="en-GB"/>
          </a:p>
        </p:txBody>
      </p:sp>
    </p:spTree>
    <p:extLst>
      <p:ext uri="{BB962C8B-B14F-4D97-AF65-F5344CB8AC3E}">
        <p14:creationId xmlns:p14="http://schemas.microsoft.com/office/powerpoint/2010/main" val="2995454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ICSE_fond.jpg"/>
          <p:cNvPicPr>
            <a:picLocks noChangeAspect="1"/>
          </p:cNvPicPr>
          <p:nvPr userDrawn="1"/>
        </p:nvPicPr>
        <p:blipFill rotWithShape="1">
          <a:blip r:embed="rId12">
            <a:alphaModFix amt="39000"/>
            <a:extLst>
              <a:ext uri="{28A0092B-C50C-407E-A947-70E740481C1C}">
                <a14:useLocalDpi xmlns:a14="http://schemas.microsoft.com/office/drawing/2010/main" val="0"/>
              </a:ext>
            </a:extLst>
          </a:blip>
          <a:srcRect l="9878" b="10531"/>
          <a:stretch/>
        </p:blipFill>
        <p:spPr>
          <a:xfrm>
            <a:off x="-1" y="1417637"/>
            <a:ext cx="6854356" cy="5440363"/>
          </a:xfrm>
          <a:prstGeom prst="rect">
            <a:avLst/>
          </a:prstGeom>
        </p:spPr>
      </p:pic>
      <p:sp>
        <p:nvSpPr>
          <p:cNvPr id="2" name="Titelplatzhalter 1"/>
          <p:cNvSpPr>
            <a:spLocks noGrp="1"/>
          </p:cNvSpPr>
          <p:nvPr>
            <p:ph type="title"/>
          </p:nvPr>
        </p:nvSpPr>
        <p:spPr>
          <a:xfrm>
            <a:off x="609600" y="457200"/>
            <a:ext cx="10972800" cy="1143000"/>
          </a:xfrm>
          <a:prstGeom prst="rect">
            <a:avLst/>
          </a:prstGeom>
        </p:spPr>
        <p:txBody>
          <a:bodyPr vert="horz" lIns="91440" tIns="45720" rIns="91440" bIns="45720" rtlCol="0" anchor="ctr">
            <a:normAutofit/>
          </a:bodyPr>
          <a:lstStyle/>
          <a:p>
            <a:r>
              <a:rPr lang="en-US" noProof="0" dirty="0" err="1"/>
              <a:t>Mastertitelformat</a:t>
            </a:r>
            <a:r>
              <a:rPr lang="en-US" noProof="0" dirty="0"/>
              <a:t> </a:t>
            </a:r>
            <a:r>
              <a:rPr lang="en-US" noProof="0" dirty="0" err="1"/>
              <a:t>bearbeiten</a:t>
            </a:r>
            <a:endParaRPr lang="en-US" noProof="0" dirty="0"/>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pic>
        <p:nvPicPr>
          <p:cNvPr id="8" name="Bild 7"/>
          <p:cNvPicPr>
            <a:picLocks noChangeAspect="1"/>
          </p:cNvPicPr>
          <p:nvPr userDrawn="1"/>
        </p:nvPicPr>
        <p:blipFill>
          <a:blip r:embed="rId13"/>
          <a:stretch>
            <a:fillRect/>
          </a:stretch>
        </p:blipFill>
        <p:spPr>
          <a:xfrm>
            <a:off x="10024539" y="6087873"/>
            <a:ext cx="1460500" cy="633603"/>
          </a:xfrm>
          <a:prstGeom prst="rect">
            <a:avLst/>
          </a:prstGeom>
        </p:spPr>
      </p:pic>
      <p:sp>
        <p:nvSpPr>
          <p:cNvPr id="9" name="Rechteck 8"/>
          <p:cNvSpPr/>
          <p:nvPr userDrawn="1"/>
        </p:nvSpPr>
        <p:spPr>
          <a:xfrm>
            <a:off x="605955" y="6675758"/>
            <a:ext cx="6720000" cy="45719"/>
          </a:xfrm>
          <a:prstGeom prst="rect">
            <a:avLst/>
          </a:prstGeom>
          <a:solidFill>
            <a:srgbClr val="B4CB4D"/>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2400">
              <a:effectLst/>
            </a:endParaRPr>
          </a:p>
        </p:txBody>
      </p:sp>
      <p:sp>
        <p:nvSpPr>
          <p:cNvPr id="11" name="Rechteck 10"/>
          <p:cNvSpPr/>
          <p:nvPr userDrawn="1"/>
        </p:nvSpPr>
        <p:spPr>
          <a:xfrm>
            <a:off x="7368000" y="6675758"/>
            <a:ext cx="254400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2400">
              <a:effectLst/>
            </a:endParaRPr>
          </a:p>
        </p:txBody>
      </p:sp>
      <p:sp>
        <p:nvSpPr>
          <p:cNvPr id="23" name="Marcador de número de diapositiva 22"/>
          <p:cNvSpPr>
            <a:spLocks noGrp="1"/>
          </p:cNvSpPr>
          <p:nvPr>
            <p:ph type="sldNum" sz="quarter" idx="4"/>
          </p:nvPr>
        </p:nvSpPr>
        <p:spPr>
          <a:xfrm>
            <a:off x="10806380" y="55317"/>
            <a:ext cx="784821" cy="365125"/>
          </a:xfrm>
          <a:prstGeom prst="rect">
            <a:avLst/>
          </a:prstGeom>
        </p:spPr>
        <p:txBody>
          <a:bodyPr vert="horz" lIns="91440" tIns="45720" rIns="91440" bIns="45720" rtlCol="0" anchor="ctr"/>
          <a:lstStyle>
            <a:lvl1pPr algn="r">
              <a:defRPr sz="1067" b="1">
                <a:solidFill>
                  <a:srgbClr val="4C5F7E"/>
                </a:solidFill>
                <a:latin typeface="Avenir Book" charset="0"/>
                <a:ea typeface="Avenir Book" charset="0"/>
                <a:cs typeface="Avenir Book" charset="0"/>
              </a:defRPr>
            </a:lvl1pPr>
          </a:lstStyle>
          <a:p>
            <a:r>
              <a:rPr lang="es-ES_tradnl" sz="1600" dirty="0"/>
              <a:t>|  </a:t>
            </a:r>
            <a:fld id="{9DD0088F-7E4A-9C4B-9ED2-72FAF1293163}" type="slidenum">
              <a:rPr lang="es-ES_tradnl" smtClean="0"/>
              <a:pPr/>
              <a:t>‹nr.›</a:t>
            </a:fld>
            <a:endParaRPr lang="es-ES_tradnl" dirty="0"/>
          </a:p>
        </p:txBody>
      </p:sp>
      <p:sp>
        <p:nvSpPr>
          <p:cNvPr id="24" name="Marcador de pie de página 23"/>
          <p:cNvSpPr>
            <a:spLocks noGrp="1"/>
          </p:cNvSpPr>
          <p:nvPr>
            <p:ph type="ftr" sz="quarter" idx="3"/>
          </p:nvPr>
        </p:nvSpPr>
        <p:spPr>
          <a:xfrm>
            <a:off x="7696202" y="55319"/>
            <a:ext cx="3530601" cy="365125"/>
          </a:xfrm>
          <a:prstGeom prst="rect">
            <a:avLst/>
          </a:prstGeom>
        </p:spPr>
        <p:txBody>
          <a:bodyPr vert="horz" lIns="91440" tIns="45720" rIns="91440" bIns="45720" rtlCol="0" anchor="ctr"/>
          <a:lstStyle>
            <a:lvl1pPr algn="ctr">
              <a:defRPr sz="1067" b="1">
                <a:solidFill>
                  <a:schemeClr val="tx1">
                    <a:tint val="75000"/>
                  </a:schemeClr>
                </a:solidFill>
                <a:latin typeface="Avenir Book" charset="0"/>
                <a:ea typeface="Avenir Book" charset="0"/>
                <a:cs typeface="Avenir Book" charset="0"/>
              </a:defRPr>
            </a:lvl1pPr>
          </a:lstStyle>
          <a:p>
            <a:r>
              <a:rPr lang="en-US" dirty="0">
                <a:solidFill>
                  <a:srgbClr val="CC023B"/>
                </a:solidFill>
              </a:rPr>
              <a:t>Title</a:t>
            </a:r>
          </a:p>
        </p:txBody>
      </p:sp>
      <p:pic>
        <p:nvPicPr>
          <p:cNvPr id="29" name="Bild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18800" y="6374369"/>
            <a:ext cx="2410533" cy="193903"/>
          </a:xfrm>
          <a:prstGeom prst="rect">
            <a:avLst/>
          </a:prstGeom>
        </p:spPr>
      </p:pic>
      <p:pic>
        <p:nvPicPr>
          <p:cNvPr id="1026" name="Picture 2" descr="Y:\Gruppen\ICSE\____ICSE\_Corporate Design_(Werbe)Materialien_Vorlagen\Corporate Design_VORLAGEN_Infos\Logos_ICSE und Projekte\ENSITE\ICSE-ENSITE_Logo_noSub.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05957" y="6201626"/>
            <a:ext cx="1344764" cy="57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0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p:txStyles>
    <p:titleStyle>
      <a:lvl1pPr algn="l" defTabSz="609585" rtl="0" eaLnBrk="1" latinLnBrk="0" hangingPunct="1">
        <a:spcBef>
          <a:spcPct val="0"/>
        </a:spcBef>
        <a:buNone/>
        <a:defRPr sz="4267" b="1" kern="1200">
          <a:solidFill>
            <a:srgbClr val="4C5F7E"/>
          </a:solidFill>
          <a:latin typeface="Avenir Book" charset="0"/>
          <a:ea typeface="Avenir Book" charset="0"/>
          <a:cs typeface="Avenir Book" charset="0"/>
        </a:defRPr>
      </a:lvl1pPr>
    </p:titleStyle>
    <p:bodyStyle>
      <a:lvl1pPr marL="457189" indent="-457189" algn="l" defTabSz="609585" rtl="0" eaLnBrk="1" latinLnBrk="0" hangingPunct="1">
        <a:spcBef>
          <a:spcPct val="20000"/>
        </a:spcBef>
        <a:buClr>
          <a:srgbClr val="BE002D"/>
        </a:buClr>
        <a:buFont typeface="Arial"/>
        <a:buChar char="•"/>
        <a:defRPr sz="3733" kern="1200">
          <a:solidFill>
            <a:schemeClr val="tx1"/>
          </a:solidFill>
          <a:latin typeface="+mn-lt"/>
          <a:ea typeface="Avenir Book" charset="0"/>
          <a:cs typeface="Avenir Book" charset="0"/>
        </a:defRPr>
      </a:lvl1pPr>
      <a:lvl2pPr marL="990575" indent="-380990" algn="l" defTabSz="609585" rtl="0" eaLnBrk="1" latinLnBrk="0" hangingPunct="1">
        <a:spcBef>
          <a:spcPct val="20000"/>
        </a:spcBef>
        <a:buClr>
          <a:srgbClr val="B4CB4D"/>
        </a:buClr>
        <a:buFont typeface="Arial"/>
        <a:buChar char="•"/>
        <a:defRPr sz="3200" kern="1200">
          <a:solidFill>
            <a:schemeClr val="tx1"/>
          </a:solidFill>
          <a:latin typeface="+mn-lt"/>
          <a:ea typeface="Avenir Book" charset="0"/>
          <a:cs typeface="Avenir Book" charset="0"/>
        </a:defRPr>
      </a:lvl2pPr>
      <a:lvl3pPr marL="1523962" indent="-304792" algn="l" defTabSz="609585" rtl="0" eaLnBrk="1" latinLnBrk="0" hangingPunct="1">
        <a:spcBef>
          <a:spcPct val="20000"/>
        </a:spcBef>
        <a:buClr>
          <a:srgbClr val="001470"/>
        </a:buClr>
        <a:buFont typeface="Arial"/>
        <a:buChar char="•"/>
        <a:defRPr sz="2667" kern="1200">
          <a:solidFill>
            <a:schemeClr val="tx1"/>
          </a:solidFill>
          <a:latin typeface="+mn-lt"/>
          <a:ea typeface="Avenir Book" charset="0"/>
          <a:cs typeface="Avenir Book" charset="0"/>
        </a:defRPr>
      </a:lvl3pPr>
      <a:lvl4pPr marL="2133547" indent="-304792" algn="l" defTabSz="609585" rtl="0" eaLnBrk="1" latinLnBrk="0" hangingPunct="1">
        <a:spcBef>
          <a:spcPct val="20000"/>
        </a:spcBef>
        <a:buSzPct val="75000"/>
        <a:buFont typeface="Wingdings" charset="2"/>
        <a:buChar char="§"/>
        <a:defRPr sz="2667" kern="1200">
          <a:solidFill>
            <a:schemeClr val="tx1"/>
          </a:solidFill>
          <a:latin typeface="+mn-lt"/>
          <a:ea typeface="Avenir Book" charset="0"/>
          <a:cs typeface="Avenir Book" charset="0"/>
        </a:defRPr>
      </a:lvl4pPr>
      <a:lvl5pPr marL="2743131" indent="-304792" algn="l" defTabSz="609585" rtl="0" eaLnBrk="1" latinLnBrk="0" hangingPunct="1">
        <a:spcBef>
          <a:spcPct val="20000"/>
        </a:spcBef>
        <a:buSzPct val="80000"/>
        <a:buFont typeface="Lucida Grande"/>
        <a:buChar char="-"/>
        <a:defRPr sz="2667" kern="1200">
          <a:solidFill>
            <a:schemeClr val="tx1"/>
          </a:solidFill>
          <a:latin typeface="+mn-lt"/>
          <a:ea typeface="Avenir Book" charset="0"/>
          <a:cs typeface="Avenir Book"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43.sv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9AE84-237C-4E28-A8C2-722051DD03A3}"/>
              </a:ext>
            </a:extLst>
          </p:cNvPr>
          <p:cNvSpPr>
            <a:spLocks noGrp="1"/>
          </p:cNvSpPr>
          <p:nvPr>
            <p:ph type="ctrTitle"/>
          </p:nvPr>
        </p:nvSpPr>
        <p:spPr>
          <a:xfrm>
            <a:off x="1571625" y="1390333"/>
            <a:ext cx="9144000" cy="1895792"/>
          </a:xfrm>
        </p:spPr>
        <p:txBody>
          <a:bodyPr>
            <a:normAutofit/>
          </a:bodyPr>
          <a:lstStyle/>
          <a:p>
            <a:r>
              <a:rPr lang="en-US" sz="4000" b="1" dirty="0">
                <a:solidFill>
                  <a:srgbClr val="25487B"/>
                </a:solidFill>
              </a:rPr>
              <a:t>IO11</a:t>
            </a:r>
            <a:br>
              <a:rPr lang="en-US" sz="4000" b="1" dirty="0">
                <a:solidFill>
                  <a:srgbClr val="25487B"/>
                </a:solidFill>
              </a:rPr>
            </a:br>
            <a:r>
              <a:rPr lang="en-US" sz="4000" b="1" dirty="0">
                <a:solidFill>
                  <a:srgbClr val="25487B"/>
                </a:solidFill>
              </a:rPr>
              <a:t>Steunen</a:t>
            </a:r>
            <a:br>
              <a:rPr lang="en-US" sz="4000" b="1" dirty="0">
                <a:solidFill>
                  <a:srgbClr val="25487B"/>
                </a:solidFill>
              </a:rPr>
            </a:br>
            <a:r>
              <a:rPr lang="en-US" sz="4000" b="1" dirty="0">
                <a:solidFill>
                  <a:srgbClr val="25487B"/>
                </a:solidFill>
              </a:rPr>
              <a:t>(‘scaffolding’)</a:t>
            </a:r>
            <a:endParaRPr lang="en-GB" sz="4000" b="1" dirty="0">
              <a:solidFill>
                <a:srgbClr val="25487B"/>
              </a:solidFill>
            </a:endParaRPr>
          </a:p>
        </p:txBody>
      </p:sp>
      <p:sp>
        <p:nvSpPr>
          <p:cNvPr id="3" name="Untertitel 2">
            <a:extLst>
              <a:ext uri="{FF2B5EF4-FFF2-40B4-BE49-F238E27FC236}">
                <a16:creationId xmlns:a16="http://schemas.microsoft.com/office/drawing/2014/main" id="{6E6C1545-9FDF-44B8-80F0-67CF2BF4E1F2}"/>
              </a:ext>
            </a:extLst>
          </p:cNvPr>
          <p:cNvSpPr>
            <a:spLocks noGrp="1"/>
          </p:cNvSpPr>
          <p:nvPr>
            <p:ph type="subTitle" idx="1"/>
          </p:nvPr>
        </p:nvSpPr>
        <p:spPr>
          <a:xfrm>
            <a:off x="1524000" y="3988118"/>
            <a:ext cx="9144000" cy="902859"/>
          </a:xfrm>
        </p:spPr>
        <p:txBody>
          <a:bodyPr/>
          <a:lstStyle/>
          <a:p>
            <a:r>
              <a:rPr lang="en-GB" sz="1800" dirty="0"/>
              <a:t>Christina Pichler-Koban, Klagenfurt University</a:t>
            </a:r>
          </a:p>
        </p:txBody>
      </p:sp>
      <p:sp>
        <p:nvSpPr>
          <p:cNvPr id="10" name="Rechteck 9">
            <a:extLst>
              <a:ext uri="{FF2B5EF4-FFF2-40B4-BE49-F238E27FC236}">
                <a16:creationId xmlns:a16="http://schemas.microsoft.com/office/drawing/2014/main" id="{D6A7C5FD-FCE0-4CFC-8A80-057116D2AF16}"/>
              </a:ext>
            </a:extLst>
          </p:cNvPr>
          <p:cNvSpPr/>
          <p:nvPr/>
        </p:nvSpPr>
        <p:spPr>
          <a:xfrm>
            <a:off x="1057910" y="3561080"/>
            <a:ext cx="10076180" cy="60960"/>
          </a:xfrm>
          <a:prstGeom prst="rect">
            <a:avLst/>
          </a:prstGeom>
          <a:solidFill>
            <a:srgbClr val="2548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6">
                  <a:lumMod val="75000"/>
                </a:schemeClr>
              </a:solidFill>
            </a:endParaRPr>
          </a:p>
        </p:txBody>
      </p:sp>
    </p:spTree>
    <p:extLst>
      <p:ext uri="{BB962C8B-B14F-4D97-AF65-F5344CB8AC3E}">
        <p14:creationId xmlns:p14="http://schemas.microsoft.com/office/powerpoint/2010/main" val="162606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4082484991"/>
              </p:ext>
            </p:extLst>
          </p:nvPr>
        </p:nvGraphicFramePr>
        <p:xfrm>
          <a:off x="648195" y="642710"/>
          <a:ext cx="10515600" cy="346852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5574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venir Book"/>
                          <a:ea typeface="BatangChe"/>
                          <a:cs typeface="Courier New"/>
                        </a:rPr>
                        <a:t>2</a:t>
                      </a:r>
                      <a:r>
                        <a:rPr lang="en-US" dirty="0">
                          <a:solidFill>
                            <a:srgbClr val="000000"/>
                          </a:solidFill>
                          <a:latin typeface="Arial" pitchFamily="34" charset="0"/>
                          <a:ea typeface="BatangChe"/>
                          <a:cs typeface="Arial" pitchFamily="34" charset="0"/>
                        </a:rPr>
                        <a:t>. </a:t>
                      </a:r>
                      <a:r>
                        <a:rPr lang="en-US" dirty="0">
                          <a:solidFill>
                            <a:schemeClr val="tx1"/>
                          </a:solidFill>
                        </a:rPr>
                        <a:t>Introductie</a:t>
                      </a:r>
                      <a:r>
                        <a:rPr lang="nl-NL" dirty="0">
                          <a:solidFill>
                            <a:schemeClr val="tx1"/>
                          </a:solidFill>
                        </a:rPr>
                        <a:t> van het gebruik van ondersteunen (‘scaffolding’) bij het onderwerp ‘bos’</a:t>
                      </a:r>
                      <a:endParaRPr lang="es-ES_tradnl" dirty="0">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FFBD"/>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lvl="0"/>
                      <a:r>
                        <a:rPr lang="es-ES_tradnl" dirty="0"/>
                        <a:t>Activiteit 2.3: Bossen en klimaatverandering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FE1"/>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Duur:</a:t>
                      </a:r>
                      <a:r>
                        <a:rPr lang="de-DE" baseline="0" dirty="0"/>
                        <a:t> 230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r>
                        <a:rPr lang="en-GB" sz="1800" kern="1200" dirty="0">
                          <a:solidFill>
                            <a:schemeClr val="dk1"/>
                          </a:solidFill>
                          <a:effectLst/>
                          <a:latin typeface="+mn-lt"/>
                          <a:ea typeface="+mn-ea"/>
                          <a:cs typeface="+mn-cs"/>
                        </a:rPr>
                        <a:t>Deze activiteit bestaat uit zes oefeningen. Eerst geeft de trainer een korte input over de invloed van het bos op het regionale klimaat, de leerlingen verkennen dit door op verschillende plaatsen temperatuur en vochtigheid te meten.</a:t>
                      </a:r>
                    </a:p>
                    <a:p>
                      <a:r>
                        <a:rPr lang="en-GB" sz="1800" kern="1200" dirty="0">
                          <a:solidFill>
                            <a:schemeClr val="dk1"/>
                          </a:solidFill>
                          <a:effectLst/>
                          <a:latin typeface="+mn-lt"/>
                          <a:ea typeface="+mn-ea"/>
                          <a:cs typeface="+mn-cs"/>
                        </a:rPr>
                        <a:t>De leerlingen krijgen gegevens over een site en moeten een keuze maken voor de geschikte boomsoort. De volgende oefeningen voegen economische, juridische, milieu- en sociale dimensies toe, die een rol spelen bij zulke beslissingen, met gebruik van verschillende technieken zoals groepswerk, rollenspel, discussies.</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9" name="Bild 7">
            <a:extLst>
              <a:ext uri="{FF2B5EF4-FFF2-40B4-BE49-F238E27FC236}">
                <a16:creationId xmlns:a16="http://schemas.microsoft.com/office/drawing/2014/main" id="{72D6F30D-E224-4774-9D57-ECD80377F322}"/>
              </a:ext>
            </a:extLst>
          </p:cNvPr>
          <p:cNvPicPr/>
          <p:nvPr/>
        </p:nvPicPr>
        <p:blipFill>
          <a:blip r:embed="rId2" cstate="print"/>
          <a:stretch>
            <a:fillRect/>
          </a:stretch>
        </p:blipFill>
        <p:spPr bwMode="auto">
          <a:xfrm>
            <a:off x="6845417" y="1988191"/>
            <a:ext cx="366126" cy="377125"/>
          </a:xfrm>
          <a:prstGeom prst="rect">
            <a:avLst/>
          </a:prstGeom>
          <a:noFill/>
          <a:ln w="9525">
            <a:noFill/>
            <a:miter lim="800000"/>
            <a:headEnd/>
            <a:tailEnd/>
          </a:ln>
        </p:spPr>
      </p:pic>
      <p:pic>
        <p:nvPicPr>
          <p:cNvPr id="6" name="Bild 4">
            <a:extLst>
              <a:ext uri="{FF2B5EF4-FFF2-40B4-BE49-F238E27FC236}">
                <a16:creationId xmlns:a16="http://schemas.microsoft.com/office/drawing/2014/main" id="{CB62FDDE-398F-4984-A5F4-4E2039731E22}"/>
              </a:ext>
            </a:extLst>
          </p:cNvPr>
          <p:cNvPicPr/>
          <p:nvPr/>
        </p:nvPicPr>
        <p:blipFill>
          <a:blip r:embed="rId3" cstate="print"/>
          <a:srcRect/>
          <a:stretch>
            <a:fillRect/>
          </a:stretch>
        </p:blipFill>
        <p:spPr bwMode="auto">
          <a:xfrm>
            <a:off x="662177" y="1830331"/>
            <a:ext cx="455930" cy="453390"/>
          </a:xfrm>
          <a:prstGeom prst="rect">
            <a:avLst/>
          </a:prstGeom>
          <a:noFill/>
          <a:ln w="9525">
            <a:noFill/>
            <a:miter lim="800000"/>
            <a:headEnd/>
            <a:tailEnd/>
          </a:ln>
        </p:spPr>
      </p:pic>
      <p:pic>
        <p:nvPicPr>
          <p:cNvPr id="10" name="Bild 27">
            <a:extLst>
              <a:ext uri="{FF2B5EF4-FFF2-40B4-BE49-F238E27FC236}">
                <a16:creationId xmlns:a16="http://schemas.microsoft.com/office/drawing/2014/main" id="{CD9E37C2-B8B3-4C50-BB7B-42357B8EA3B2}"/>
              </a:ext>
            </a:extLst>
          </p:cNvPr>
          <p:cNvPicPr/>
          <p:nvPr/>
        </p:nvPicPr>
        <p:blipFill>
          <a:blip r:embed="rId4" cstate="print"/>
          <a:stretch>
            <a:fillRect/>
          </a:stretch>
        </p:blipFill>
        <p:spPr bwMode="auto">
          <a:xfrm flipH="1">
            <a:off x="1118107" y="1843348"/>
            <a:ext cx="429895" cy="427355"/>
          </a:xfrm>
          <a:prstGeom prst="rect">
            <a:avLst/>
          </a:prstGeom>
          <a:noFill/>
          <a:ln w="9525">
            <a:noFill/>
            <a:miter lim="800000"/>
            <a:headEnd/>
            <a:tailEnd/>
          </a:ln>
        </p:spPr>
      </p:pic>
      <p:pic>
        <p:nvPicPr>
          <p:cNvPr id="11" name="Bild 10">
            <a:extLst>
              <a:ext uri="{FF2B5EF4-FFF2-40B4-BE49-F238E27FC236}">
                <a16:creationId xmlns:a16="http://schemas.microsoft.com/office/drawing/2014/main" id="{44AC327B-B1BE-4CFD-82C9-28FD52217F44}"/>
              </a:ext>
            </a:extLst>
          </p:cNvPr>
          <p:cNvPicPr/>
          <p:nvPr/>
        </p:nvPicPr>
        <p:blipFill>
          <a:blip r:embed="rId5" cstate="print"/>
          <a:srcRect/>
          <a:stretch>
            <a:fillRect/>
          </a:stretch>
        </p:blipFill>
        <p:spPr bwMode="auto">
          <a:xfrm>
            <a:off x="1566417" y="1843348"/>
            <a:ext cx="437515" cy="434975"/>
          </a:xfrm>
          <a:prstGeom prst="rect">
            <a:avLst/>
          </a:prstGeom>
          <a:noFill/>
          <a:ln w="9525">
            <a:noFill/>
            <a:miter lim="800000"/>
            <a:headEnd/>
            <a:tailEnd/>
          </a:ln>
        </p:spPr>
      </p:pic>
      <p:pic>
        <p:nvPicPr>
          <p:cNvPr id="12" name="Bild 13">
            <a:extLst>
              <a:ext uri="{FF2B5EF4-FFF2-40B4-BE49-F238E27FC236}">
                <a16:creationId xmlns:a16="http://schemas.microsoft.com/office/drawing/2014/main" id="{2CA33409-6E15-417B-B5BA-6D3532F827C3}"/>
              </a:ext>
            </a:extLst>
          </p:cNvPr>
          <p:cNvPicPr/>
          <p:nvPr/>
        </p:nvPicPr>
        <p:blipFill>
          <a:blip r:embed="rId6" cstate="print"/>
          <a:srcRect/>
          <a:stretch>
            <a:fillRect/>
          </a:stretch>
        </p:blipFill>
        <p:spPr bwMode="auto">
          <a:xfrm>
            <a:off x="2022761" y="1849640"/>
            <a:ext cx="468630" cy="465455"/>
          </a:xfrm>
          <a:prstGeom prst="rect">
            <a:avLst/>
          </a:prstGeom>
          <a:noFill/>
          <a:ln w="9525">
            <a:noFill/>
            <a:miter lim="800000"/>
            <a:headEnd/>
            <a:tailEnd/>
          </a:ln>
        </p:spPr>
      </p:pic>
      <p:pic>
        <p:nvPicPr>
          <p:cNvPr id="13" name="Bild 24">
            <a:extLst>
              <a:ext uri="{FF2B5EF4-FFF2-40B4-BE49-F238E27FC236}">
                <a16:creationId xmlns:a16="http://schemas.microsoft.com/office/drawing/2014/main" id="{94541626-77CD-4D97-84A8-20CFA834A32B}"/>
              </a:ext>
            </a:extLst>
          </p:cNvPr>
          <p:cNvPicPr/>
          <p:nvPr/>
        </p:nvPicPr>
        <p:blipFill>
          <a:blip r:embed="rId7" cstate="print"/>
          <a:srcRect/>
          <a:stretch>
            <a:fillRect/>
          </a:stretch>
        </p:blipFill>
        <p:spPr bwMode="auto">
          <a:xfrm>
            <a:off x="2524202" y="1842993"/>
            <a:ext cx="468630" cy="478790"/>
          </a:xfrm>
          <a:prstGeom prst="rect">
            <a:avLst/>
          </a:prstGeom>
          <a:noFill/>
          <a:ln w="9525">
            <a:noFill/>
            <a:miter lim="800000"/>
            <a:headEnd/>
            <a:tailEnd/>
          </a:ln>
        </p:spPr>
      </p:pic>
      <p:pic>
        <p:nvPicPr>
          <p:cNvPr id="14" name="Bild 27">
            <a:extLst>
              <a:ext uri="{FF2B5EF4-FFF2-40B4-BE49-F238E27FC236}">
                <a16:creationId xmlns:a16="http://schemas.microsoft.com/office/drawing/2014/main" id="{343D13E9-0E29-46DF-87F3-39A7AF48CF93}"/>
              </a:ext>
            </a:extLst>
          </p:cNvPr>
          <p:cNvPicPr/>
          <p:nvPr/>
        </p:nvPicPr>
        <p:blipFill>
          <a:blip r:embed="rId8" cstate="print"/>
          <a:srcRect/>
          <a:stretch>
            <a:fillRect/>
          </a:stretch>
        </p:blipFill>
        <p:spPr bwMode="auto">
          <a:xfrm flipH="1">
            <a:off x="3017785" y="1864583"/>
            <a:ext cx="476885" cy="457200"/>
          </a:xfrm>
          <a:prstGeom prst="rect">
            <a:avLst/>
          </a:prstGeom>
          <a:noFill/>
          <a:ln w="9525">
            <a:noFill/>
            <a:miter lim="800000"/>
            <a:headEnd/>
            <a:tailEnd/>
          </a:ln>
        </p:spPr>
      </p:pic>
      <p:pic>
        <p:nvPicPr>
          <p:cNvPr id="15" name="Bild 27">
            <a:extLst>
              <a:ext uri="{FF2B5EF4-FFF2-40B4-BE49-F238E27FC236}">
                <a16:creationId xmlns:a16="http://schemas.microsoft.com/office/drawing/2014/main" id="{8CB57E43-68F2-41BE-9173-07E678083027}"/>
              </a:ext>
            </a:extLst>
          </p:cNvPr>
          <p:cNvPicPr/>
          <p:nvPr/>
        </p:nvPicPr>
        <p:blipFill>
          <a:blip r:embed="rId9" cstate="print"/>
          <a:stretch>
            <a:fillRect/>
          </a:stretch>
        </p:blipFill>
        <p:spPr bwMode="auto">
          <a:xfrm flipH="1">
            <a:off x="3513102" y="1859482"/>
            <a:ext cx="448945" cy="445770"/>
          </a:xfrm>
          <a:prstGeom prst="rect">
            <a:avLst/>
          </a:prstGeom>
          <a:noFill/>
          <a:ln w="9525">
            <a:noFill/>
            <a:miter lim="800000"/>
            <a:headEnd/>
            <a:tailEnd/>
          </a:ln>
        </p:spPr>
      </p:pic>
      <p:pic>
        <p:nvPicPr>
          <p:cNvPr id="18" name="Bild 7">
            <a:extLst>
              <a:ext uri="{FF2B5EF4-FFF2-40B4-BE49-F238E27FC236}">
                <a16:creationId xmlns:a16="http://schemas.microsoft.com/office/drawing/2014/main" id="{1625685E-9CD3-44BD-8935-B25399E14E05}"/>
              </a:ext>
            </a:extLst>
          </p:cNvPr>
          <p:cNvPicPr/>
          <p:nvPr/>
        </p:nvPicPr>
        <p:blipFill>
          <a:blip r:embed="rId10" cstate="print"/>
          <a:stretch>
            <a:fillRect/>
          </a:stretch>
        </p:blipFill>
        <p:spPr bwMode="auto">
          <a:xfrm>
            <a:off x="5918702" y="1996580"/>
            <a:ext cx="396540" cy="368737"/>
          </a:xfrm>
          <a:prstGeom prst="rect">
            <a:avLst/>
          </a:prstGeom>
          <a:noFill/>
          <a:ln w="9525">
            <a:noFill/>
            <a:miter lim="800000"/>
            <a:headEnd/>
            <a:tailEnd/>
          </a:ln>
        </p:spPr>
      </p:pic>
      <p:pic>
        <p:nvPicPr>
          <p:cNvPr id="19" name="Bild 7">
            <a:extLst>
              <a:ext uri="{FF2B5EF4-FFF2-40B4-BE49-F238E27FC236}">
                <a16:creationId xmlns:a16="http://schemas.microsoft.com/office/drawing/2014/main" id="{106E87A3-D455-44A5-8EEE-406C4A82C680}"/>
              </a:ext>
            </a:extLst>
          </p:cNvPr>
          <p:cNvPicPr/>
          <p:nvPr/>
        </p:nvPicPr>
        <p:blipFill>
          <a:blip r:embed="rId10" cstate="print"/>
          <a:stretch>
            <a:fillRect/>
          </a:stretch>
        </p:blipFill>
        <p:spPr bwMode="auto">
          <a:xfrm>
            <a:off x="6222270" y="2003249"/>
            <a:ext cx="396540" cy="368737"/>
          </a:xfrm>
          <a:prstGeom prst="rect">
            <a:avLst/>
          </a:prstGeom>
          <a:noFill/>
          <a:ln w="9525">
            <a:noFill/>
            <a:miter lim="800000"/>
            <a:headEnd/>
            <a:tailEnd/>
          </a:ln>
        </p:spPr>
      </p:pic>
      <p:pic>
        <p:nvPicPr>
          <p:cNvPr id="20" name="Bild 7">
            <a:extLst>
              <a:ext uri="{FF2B5EF4-FFF2-40B4-BE49-F238E27FC236}">
                <a16:creationId xmlns:a16="http://schemas.microsoft.com/office/drawing/2014/main" id="{4528395B-ABD8-426E-B9E1-E5896A69FF83}"/>
              </a:ext>
            </a:extLst>
          </p:cNvPr>
          <p:cNvPicPr/>
          <p:nvPr/>
        </p:nvPicPr>
        <p:blipFill>
          <a:blip r:embed="rId10" cstate="print"/>
          <a:stretch>
            <a:fillRect/>
          </a:stretch>
        </p:blipFill>
        <p:spPr bwMode="auto">
          <a:xfrm>
            <a:off x="6525838" y="1988191"/>
            <a:ext cx="396540" cy="36873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1355029588"/>
              </p:ext>
            </p:extLst>
          </p:nvPr>
        </p:nvGraphicFramePr>
        <p:xfrm>
          <a:off x="648195" y="642710"/>
          <a:ext cx="10515600" cy="291988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0">
                <a:tc gridSpan="2">
                  <a:txBody>
                    <a:bodyPr/>
                    <a:lstStyle/>
                    <a:p>
                      <a:pPr lvl="0"/>
                      <a:r>
                        <a:rPr lang="de-DE" dirty="0">
                          <a:solidFill>
                            <a:schemeClr val="tx1"/>
                          </a:solidFill>
                        </a:rPr>
                        <a:t>Implementatie</a:t>
                      </a:r>
                      <a:r>
                        <a:rPr lang="nl-NL" dirty="0">
                          <a:solidFill>
                            <a:schemeClr val="tx1"/>
                          </a:solidFill>
                        </a:rPr>
                        <a:t>: lesontwerp en het toepassen van ondersteunen (‘scaffolding’)</a:t>
                      </a:r>
                      <a:endParaRPr lang="es-ES_tradnl">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FFFF"/>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lvl="0"/>
                      <a:r>
                        <a:rPr lang="es-ES_tradnl" sz="1800" dirty="0"/>
                        <a:t>Activiteit 3.1: Lesanalyse bij het onderwerp bos en klimaatverandering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F"/>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Duur:</a:t>
                      </a:r>
                      <a:r>
                        <a:rPr lang="de-DE" baseline="0" dirty="0"/>
                        <a:t> 45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r>
                        <a:rPr lang="en-US" dirty="0"/>
                        <a:t>De lerarenopleider introduceert een reeks van steigertechnieken bij de studenten. De leerlingen analyseren de vorige lessen over het thema "bos" en proberen de steigerelementen te identificeren.</a:t>
                      </a:r>
                    </a:p>
                    <a:p>
                      <a:endParaRPr lang="en-US"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5" name="Bild 27">
            <a:extLst>
              <a:ext uri="{FF2B5EF4-FFF2-40B4-BE49-F238E27FC236}">
                <a16:creationId xmlns:a16="http://schemas.microsoft.com/office/drawing/2014/main" id="{E6A2BC10-381A-44AE-8DC8-365662C4F6FE}"/>
              </a:ext>
            </a:extLst>
          </p:cNvPr>
          <p:cNvPicPr/>
          <p:nvPr/>
        </p:nvPicPr>
        <p:blipFill>
          <a:blip r:embed="rId2" cstate="print"/>
          <a:stretch>
            <a:fillRect/>
          </a:stretch>
        </p:blipFill>
        <p:spPr bwMode="auto">
          <a:xfrm flipH="1">
            <a:off x="789445" y="1858428"/>
            <a:ext cx="477520" cy="474345"/>
          </a:xfrm>
          <a:prstGeom prst="rect">
            <a:avLst/>
          </a:prstGeom>
          <a:noFill/>
          <a:ln w="9525">
            <a:noFill/>
            <a:miter lim="800000"/>
            <a:headEnd/>
            <a:tailEnd/>
          </a:ln>
        </p:spPr>
      </p:pic>
      <p:pic>
        <p:nvPicPr>
          <p:cNvPr id="8" name="Imagen 60">
            <a:extLst>
              <a:ext uri="{FF2B5EF4-FFF2-40B4-BE49-F238E27FC236}">
                <a16:creationId xmlns:a16="http://schemas.microsoft.com/office/drawing/2014/main" id="{2BF62020-5BEC-4066-90C6-903CDD76AA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0804" y="1843372"/>
            <a:ext cx="467995" cy="467995"/>
          </a:xfrm>
          <a:prstGeom prst="rect">
            <a:avLst/>
          </a:prstGeom>
          <a:noFill/>
          <a:ln>
            <a:noFill/>
          </a:ln>
        </p:spPr>
      </p:pic>
      <p:pic>
        <p:nvPicPr>
          <p:cNvPr id="9" name="Bild 24">
            <a:extLst>
              <a:ext uri="{FF2B5EF4-FFF2-40B4-BE49-F238E27FC236}">
                <a16:creationId xmlns:a16="http://schemas.microsoft.com/office/drawing/2014/main" id="{6DEE6361-8165-4D17-8443-ECD5E234CC27}"/>
              </a:ext>
            </a:extLst>
          </p:cNvPr>
          <p:cNvPicPr/>
          <p:nvPr/>
        </p:nvPicPr>
        <p:blipFill>
          <a:blip r:embed="rId4" cstate="print"/>
          <a:srcRect/>
          <a:stretch>
            <a:fillRect/>
          </a:stretch>
        </p:blipFill>
        <p:spPr bwMode="auto">
          <a:xfrm>
            <a:off x="1982638" y="1843372"/>
            <a:ext cx="448945" cy="463550"/>
          </a:xfrm>
          <a:prstGeom prst="rect">
            <a:avLst/>
          </a:prstGeom>
          <a:noFill/>
          <a:ln w="9525">
            <a:noFill/>
            <a:miter lim="800000"/>
            <a:headEnd/>
            <a:tailEnd/>
          </a:ln>
        </p:spPr>
      </p:pic>
      <p:pic>
        <p:nvPicPr>
          <p:cNvPr id="10" name="Imagen 55">
            <a:extLst>
              <a:ext uri="{FF2B5EF4-FFF2-40B4-BE49-F238E27FC236}">
                <a16:creationId xmlns:a16="http://schemas.microsoft.com/office/drawing/2014/main" id="{C1BE3ED0-3092-4155-B37B-534C331A8FD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3301" y="1828334"/>
            <a:ext cx="467995" cy="4679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954059283"/>
              </p:ext>
            </p:extLst>
          </p:nvPr>
        </p:nvGraphicFramePr>
        <p:xfrm>
          <a:off x="648195" y="642710"/>
          <a:ext cx="10515600" cy="5029200"/>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0">
                <a:tc gridSpan="2">
                  <a:txBody>
                    <a:bodyPr/>
                    <a:lstStyle/>
                    <a:p>
                      <a:pPr lvl="0"/>
                      <a:r>
                        <a:rPr lang="de-DE" dirty="0">
                          <a:solidFill>
                            <a:schemeClr val="tx1"/>
                          </a:solidFill>
                        </a:rPr>
                        <a:t>Implementatie</a:t>
                      </a:r>
                      <a:r>
                        <a:rPr lang="nl-NL" dirty="0">
                          <a:solidFill>
                            <a:schemeClr val="tx1"/>
                          </a:solidFill>
                        </a:rPr>
                        <a:t>: lesontwerp en het toepassen van ondersteunen (‘scaffolding’)</a:t>
                      </a:r>
                      <a:endParaRPr lang="es-ES_tradnl">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FFFF"/>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t>3.2: Lesontwerp w.b. ‘bos’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F"/>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Duur:</a:t>
                      </a:r>
                      <a:r>
                        <a:rPr lang="de-DE" baseline="0" dirty="0"/>
                        <a:t> 180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r>
                        <a:rPr lang="en-US" dirty="0"/>
                        <a:t>De leerlingen kiezen een onderwerp uit de onderwerpenpool van Activiteit 1.2 en geven een stem voor het onderwerp van hun voorkeur. Voor het onderwerp dat de meeste stemmen krijgt, moeten de leerlingen in groepjes van twee een stelling uitwerken. Eerst moeten ze nagaan waar geschikt datamateriaal voor de te onderwijzen inhoud kan worden gevonden. Het onderzoek en de voorbereiding van het datamateriaal moeten door de leerlingen als huiswerk worden gedaan.</a:t>
                      </a:r>
                    </a:p>
                    <a:p>
                      <a:r>
                        <a:rPr lang="en-US" dirty="0"/>
                        <a:t>De lerarenopleider selecteert drie leerplandoelstellingen die bij de inhoud passen. Hij legt ze in de volgende oefensessie aan de studenten voor. Elke groep kiest een leerplandoel en denkt na over hoe het gekozen onderwerp en het leerplandoel met elkaar in verband kunnen worden gebracht en hoe de steiger moet worden opgebouwd. Met behulp van het gegevensmateriaal dat in de huiswerkopdracht is voorbereid, plannen de leerlingen nu hun les. Elke groep test de lesopzet van een andere groep en geeft feedback.</a:t>
                      </a: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6" name="Grafik 5" descr="C:\Users\Sophia\AppData\Local\Microsoft\Windows\Temporary Internet Files\Content.Word\4-2_pair_work_.png.png"/>
          <p:cNvPicPr/>
          <p:nvPr/>
        </p:nvPicPr>
        <p:blipFill>
          <a:blip r:embed="rId2" cstate="print"/>
          <a:srcRect/>
          <a:stretch>
            <a:fillRect/>
          </a:stretch>
        </p:blipFill>
        <p:spPr bwMode="auto">
          <a:xfrm>
            <a:off x="1353907" y="1997868"/>
            <a:ext cx="492760" cy="490538"/>
          </a:xfrm>
          <a:prstGeom prst="rect">
            <a:avLst/>
          </a:prstGeom>
          <a:noFill/>
          <a:ln w="9525">
            <a:noFill/>
            <a:miter lim="800000"/>
            <a:headEnd/>
            <a:tailEnd/>
          </a:ln>
        </p:spPr>
      </p:pic>
      <p:pic>
        <p:nvPicPr>
          <p:cNvPr id="10" name="Bild 27">
            <a:extLst>
              <a:ext uri="{FF2B5EF4-FFF2-40B4-BE49-F238E27FC236}">
                <a16:creationId xmlns:a16="http://schemas.microsoft.com/office/drawing/2014/main" id="{46CE91FF-F08D-4CCE-83A8-6516544D772E}"/>
              </a:ext>
            </a:extLst>
          </p:cNvPr>
          <p:cNvPicPr/>
          <p:nvPr/>
        </p:nvPicPr>
        <p:blipFill>
          <a:blip r:embed="rId3" cstate="print"/>
          <a:stretch>
            <a:fillRect/>
          </a:stretch>
        </p:blipFill>
        <p:spPr bwMode="auto">
          <a:xfrm flipH="1">
            <a:off x="769459" y="1998653"/>
            <a:ext cx="514350" cy="511175"/>
          </a:xfrm>
          <a:prstGeom prst="rect">
            <a:avLst/>
          </a:prstGeom>
          <a:noFill/>
          <a:ln w="9525">
            <a:noFill/>
            <a:miter lim="800000"/>
            <a:headEnd/>
            <a:tailEnd/>
          </a:ln>
        </p:spPr>
      </p:pic>
      <p:pic>
        <p:nvPicPr>
          <p:cNvPr id="11" name="Bild 27">
            <a:extLst>
              <a:ext uri="{FF2B5EF4-FFF2-40B4-BE49-F238E27FC236}">
                <a16:creationId xmlns:a16="http://schemas.microsoft.com/office/drawing/2014/main" id="{E2BED1A6-29E2-41A4-BF0B-A68F0CD7C23C}"/>
              </a:ext>
            </a:extLst>
          </p:cNvPr>
          <p:cNvPicPr/>
          <p:nvPr/>
        </p:nvPicPr>
        <p:blipFill>
          <a:blip r:embed="rId4" cstate="print"/>
          <a:stretch>
            <a:fillRect/>
          </a:stretch>
        </p:blipFill>
        <p:spPr bwMode="auto">
          <a:xfrm flipH="1">
            <a:off x="1916765" y="1998653"/>
            <a:ext cx="514350" cy="511175"/>
          </a:xfrm>
          <a:prstGeom prst="rect">
            <a:avLst/>
          </a:prstGeom>
          <a:noFill/>
          <a:ln w="9525">
            <a:noFill/>
            <a:miter lim="800000"/>
            <a:headEnd/>
            <a:tailEnd/>
          </a:ln>
        </p:spPr>
      </p:pic>
      <p:pic>
        <p:nvPicPr>
          <p:cNvPr id="12" name="Bild 4">
            <a:extLst>
              <a:ext uri="{FF2B5EF4-FFF2-40B4-BE49-F238E27FC236}">
                <a16:creationId xmlns:a16="http://schemas.microsoft.com/office/drawing/2014/main" id="{D8B0DF50-4143-4A29-8497-693B3FA04643}"/>
              </a:ext>
            </a:extLst>
          </p:cNvPr>
          <p:cNvPicPr/>
          <p:nvPr/>
        </p:nvPicPr>
        <p:blipFill>
          <a:blip r:embed="rId5" cstate="print"/>
          <a:srcRect/>
          <a:stretch>
            <a:fillRect/>
          </a:stretch>
        </p:blipFill>
        <p:spPr bwMode="auto">
          <a:xfrm>
            <a:off x="2479623" y="2013334"/>
            <a:ext cx="514350" cy="511175"/>
          </a:xfrm>
          <a:prstGeom prst="rect">
            <a:avLst/>
          </a:prstGeom>
          <a:noFill/>
          <a:ln w="9525">
            <a:noFill/>
            <a:miter lim="800000"/>
            <a:headEnd/>
            <a:tailEnd/>
          </a:ln>
        </p:spPr>
      </p:pic>
      <p:pic>
        <p:nvPicPr>
          <p:cNvPr id="13" name="Bild 7">
            <a:extLst>
              <a:ext uri="{FF2B5EF4-FFF2-40B4-BE49-F238E27FC236}">
                <a16:creationId xmlns:a16="http://schemas.microsoft.com/office/drawing/2014/main" id="{40274DC9-0E64-448C-A709-F3B4AA550A2C}"/>
              </a:ext>
            </a:extLst>
          </p:cNvPr>
          <p:cNvPicPr/>
          <p:nvPr/>
        </p:nvPicPr>
        <p:blipFill>
          <a:blip r:embed="rId6" cstate="print"/>
          <a:stretch>
            <a:fillRect/>
          </a:stretch>
        </p:blipFill>
        <p:spPr bwMode="auto">
          <a:xfrm>
            <a:off x="5972342" y="2037716"/>
            <a:ext cx="481330" cy="478790"/>
          </a:xfrm>
          <a:prstGeom prst="rect">
            <a:avLst/>
          </a:prstGeom>
          <a:noFill/>
          <a:ln w="9525">
            <a:noFill/>
            <a:miter lim="800000"/>
            <a:headEnd/>
            <a:tailEnd/>
          </a:ln>
        </p:spPr>
      </p:pic>
      <p:pic>
        <p:nvPicPr>
          <p:cNvPr id="14" name="Bild 7">
            <a:extLst>
              <a:ext uri="{FF2B5EF4-FFF2-40B4-BE49-F238E27FC236}">
                <a16:creationId xmlns:a16="http://schemas.microsoft.com/office/drawing/2014/main" id="{14A26474-D270-4FD4-B321-E998D959D342}"/>
              </a:ext>
            </a:extLst>
          </p:cNvPr>
          <p:cNvPicPr/>
          <p:nvPr/>
        </p:nvPicPr>
        <p:blipFill>
          <a:blip r:embed="rId6" cstate="print"/>
          <a:stretch>
            <a:fillRect/>
          </a:stretch>
        </p:blipFill>
        <p:spPr bwMode="auto">
          <a:xfrm>
            <a:off x="6492382" y="2031038"/>
            <a:ext cx="481330" cy="478790"/>
          </a:xfrm>
          <a:prstGeom prst="rect">
            <a:avLst/>
          </a:prstGeom>
          <a:noFill/>
          <a:ln w="9525">
            <a:noFill/>
            <a:miter lim="800000"/>
            <a:headEnd/>
            <a:tailEnd/>
          </a:ln>
        </p:spPr>
      </p:pic>
      <p:pic>
        <p:nvPicPr>
          <p:cNvPr id="15" name="Bild 7">
            <a:extLst>
              <a:ext uri="{FF2B5EF4-FFF2-40B4-BE49-F238E27FC236}">
                <a16:creationId xmlns:a16="http://schemas.microsoft.com/office/drawing/2014/main" id="{2FF60FCA-0C05-4CEE-9405-665D9EE23E28}"/>
              </a:ext>
            </a:extLst>
          </p:cNvPr>
          <p:cNvPicPr/>
          <p:nvPr/>
        </p:nvPicPr>
        <p:blipFill>
          <a:blip r:embed="rId6" cstate="print"/>
          <a:stretch>
            <a:fillRect/>
          </a:stretch>
        </p:blipFill>
        <p:spPr bwMode="auto">
          <a:xfrm>
            <a:off x="7012422" y="2037716"/>
            <a:ext cx="481330" cy="47879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1.1: Foto’s van bossen</a:t>
            </a:r>
          </a:p>
        </p:txBody>
      </p:sp>
      <p:sp>
        <p:nvSpPr>
          <p:cNvPr id="3" name="Marcador de contenido 2"/>
          <p:cNvSpPr>
            <a:spLocks noGrp="1"/>
          </p:cNvSpPr>
          <p:nvPr>
            <p:ph idx="1"/>
          </p:nvPr>
        </p:nvSpPr>
        <p:spPr>
          <a:xfrm>
            <a:off x="2282003" y="5696125"/>
            <a:ext cx="8391649" cy="310392"/>
          </a:xfrm>
        </p:spPr>
        <p:txBody>
          <a:bodyPr>
            <a:normAutofit fontScale="92500" lnSpcReduction="20000"/>
          </a:bodyPr>
          <a:lstStyle/>
          <a:p>
            <a:pPr marL="0" indent="0">
              <a:spcAft>
                <a:spcPts val="800"/>
              </a:spcAft>
              <a:buNone/>
            </a:pPr>
            <a:r>
              <a:rPr lang="en-US" sz="1800" dirty="0"/>
              <a:t>European beech forest (Foto: </a:t>
            </a:r>
            <a:r>
              <a:rPr lang="en-US" sz="1800" dirty="0" err="1"/>
              <a:t>Hanns</a:t>
            </a:r>
            <a:r>
              <a:rPr lang="en-US" sz="1800" dirty="0"/>
              <a:t> </a:t>
            </a:r>
            <a:r>
              <a:rPr lang="en-US" sz="1800" dirty="0" err="1"/>
              <a:t>Kirchmeir</a:t>
            </a:r>
            <a:r>
              <a:rPr lang="en-US" sz="1800" dirty="0"/>
              <a:t>)</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13</a:t>
            </a:fld>
            <a:endParaRPr lang="es-ES_tradnl" dirty="0"/>
          </a:p>
        </p:txBody>
      </p:sp>
      <p:pic>
        <p:nvPicPr>
          <p:cNvPr id="8" name="Picture 4" descr="webu_111113_KIR_jasmund_16_15_02">
            <a:extLst>
              <a:ext uri="{FF2B5EF4-FFF2-40B4-BE49-F238E27FC236}">
                <a16:creationId xmlns:a16="http://schemas.microsoft.com/office/drawing/2014/main" id="{648659A0-669A-4521-B1C6-2947494E7750}"/>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5610" y="1107348"/>
            <a:ext cx="6409275" cy="4521666"/>
          </a:xfrm>
          <a:prstGeom prst="rect">
            <a:avLst/>
          </a:prstGeom>
          <a:noFill/>
          <a:ln w="9525">
            <a:noFill/>
            <a:miter lim="800000"/>
            <a:headEnd/>
            <a:tailEnd/>
          </a:ln>
        </p:spPr>
      </p:pic>
    </p:spTree>
    <p:extLst>
      <p:ext uri="{BB962C8B-B14F-4D97-AF65-F5344CB8AC3E}">
        <p14:creationId xmlns:p14="http://schemas.microsoft.com/office/powerpoint/2010/main" val="165218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1.1: Foto’s van bossen</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a:t>Coniferous forest (Foto: Michael Huber)</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14</a:t>
            </a:fld>
            <a:endParaRPr lang="es-ES_tradnl" dirty="0"/>
          </a:p>
        </p:txBody>
      </p:sp>
      <p:pic>
        <p:nvPicPr>
          <p:cNvPr id="6" name="Grafik 5" descr="25_Yellowstone_yellowstone2 386">
            <a:extLst>
              <a:ext uri="{FF2B5EF4-FFF2-40B4-BE49-F238E27FC236}">
                <a16:creationId xmlns:a16="http://schemas.microsoft.com/office/drawing/2014/main" id="{4C98C585-70A2-4F22-A227-5DAD0463BF12}"/>
              </a:ext>
            </a:extLst>
          </p:cNvPr>
          <p:cNvPicPr/>
          <p:nvPr/>
        </p:nvPicPr>
        <p:blipFill>
          <a:blip r:embed="rId3" cstate="print">
            <a:lum/>
            <a:extLst>
              <a:ext uri="{28A0092B-C50C-407E-A947-70E740481C1C}">
                <a14:useLocalDpi xmlns:a14="http://schemas.microsoft.com/office/drawing/2010/main"/>
              </a:ext>
            </a:extLst>
          </a:blip>
          <a:stretch>
            <a:fillRect/>
          </a:stretch>
        </p:blipFill>
        <p:spPr>
          <a:xfrm>
            <a:off x="2282003" y="1154228"/>
            <a:ext cx="6375436" cy="4449618"/>
          </a:xfrm>
          <a:prstGeom prst="rect">
            <a:avLst/>
          </a:prstGeom>
          <a:noFill/>
          <a:ln>
            <a:noFill/>
          </a:ln>
        </p:spPr>
      </p:pic>
    </p:spTree>
    <p:extLst>
      <p:ext uri="{BB962C8B-B14F-4D97-AF65-F5344CB8AC3E}">
        <p14:creationId xmlns:p14="http://schemas.microsoft.com/office/powerpoint/2010/main" val="141545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1.1: Foto’s van bossen</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a:t>Cloud forest, Uganda (Foto: </a:t>
            </a:r>
            <a:r>
              <a:rPr lang="en-US" sz="1800" dirty="0" err="1"/>
              <a:t>Hanns</a:t>
            </a:r>
            <a:r>
              <a:rPr lang="en-US" sz="1800" dirty="0"/>
              <a:t> </a:t>
            </a:r>
            <a:r>
              <a:rPr lang="en-US" sz="1800" dirty="0" err="1"/>
              <a:t>Kirchmeir</a:t>
            </a:r>
            <a:r>
              <a:rPr lang="en-US" sz="1800" dirty="0"/>
              <a:t>)</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15</a:t>
            </a:fld>
            <a:endParaRPr lang="es-ES_tradnl" dirty="0"/>
          </a:p>
        </p:txBody>
      </p:sp>
      <p:pic>
        <p:nvPicPr>
          <p:cNvPr id="7" name="Grafik 6">
            <a:extLst>
              <a:ext uri="{FF2B5EF4-FFF2-40B4-BE49-F238E27FC236}">
                <a16:creationId xmlns:a16="http://schemas.microsoft.com/office/drawing/2014/main" id="{1C4583C3-ACC5-40E1-A7CD-25FE8DA83191}"/>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231668" y="1078990"/>
            <a:ext cx="7231113" cy="4508078"/>
          </a:xfrm>
          <a:prstGeom prst="rect">
            <a:avLst/>
          </a:prstGeom>
          <a:noFill/>
          <a:ln>
            <a:noFill/>
          </a:ln>
        </p:spPr>
      </p:pic>
    </p:spTree>
    <p:extLst>
      <p:ext uri="{BB962C8B-B14F-4D97-AF65-F5344CB8AC3E}">
        <p14:creationId xmlns:p14="http://schemas.microsoft.com/office/powerpoint/2010/main" val="157270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1.1: Foto’s van bossen</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s-ES" sz="1800" dirty="0"/>
              <a:t>Mangroves, La Mancha/Mexico (Foto: Michael Huber)</a:t>
            </a:r>
            <a:endParaRPr lang="en-US" sz="1800" dirty="0"/>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16</a:t>
            </a:fld>
            <a:endParaRPr lang="es-ES_tradnl" dirty="0"/>
          </a:p>
        </p:txBody>
      </p:sp>
      <p:pic>
        <p:nvPicPr>
          <p:cNvPr id="6" name="Grafik 5">
            <a:extLst>
              <a:ext uri="{FF2B5EF4-FFF2-40B4-BE49-F238E27FC236}">
                <a16:creationId xmlns:a16="http://schemas.microsoft.com/office/drawing/2014/main" id="{25D26B50-5667-4568-BC81-732251AE78A4}"/>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231669" y="1004564"/>
            <a:ext cx="6224434" cy="4691561"/>
          </a:xfrm>
          <a:prstGeom prst="rect">
            <a:avLst/>
          </a:prstGeom>
          <a:noFill/>
          <a:ln>
            <a:noFill/>
          </a:ln>
        </p:spPr>
      </p:pic>
    </p:spTree>
    <p:extLst>
      <p:ext uri="{BB962C8B-B14F-4D97-AF65-F5344CB8AC3E}">
        <p14:creationId xmlns:p14="http://schemas.microsoft.com/office/powerpoint/2010/main" val="372717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1.1: Foto’s van bossen</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err="1"/>
              <a:t>Eukalyptus</a:t>
            </a:r>
            <a:r>
              <a:rPr lang="en-US" sz="1800" dirty="0"/>
              <a:t> plantation, South Africa (Foto: </a:t>
            </a:r>
            <a:r>
              <a:rPr lang="en-US" sz="1800" dirty="0" err="1"/>
              <a:t>Hanns</a:t>
            </a:r>
            <a:r>
              <a:rPr lang="en-US" sz="1800" dirty="0"/>
              <a:t> </a:t>
            </a:r>
            <a:r>
              <a:rPr lang="en-US" sz="1800" dirty="0" err="1"/>
              <a:t>Kirchmeir</a:t>
            </a:r>
            <a:r>
              <a:rPr lang="en-US" sz="1800" dirty="0"/>
              <a:t>)</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17</a:t>
            </a:fld>
            <a:endParaRPr lang="es-ES_tradnl" dirty="0"/>
          </a:p>
        </p:txBody>
      </p:sp>
      <p:pic>
        <p:nvPicPr>
          <p:cNvPr id="7" name="Grafik 6">
            <a:extLst>
              <a:ext uri="{FF2B5EF4-FFF2-40B4-BE49-F238E27FC236}">
                <a16:creationId xmlns:a16="http://schemas.microsoft.com/office/drawing/2014/main" id="{70D60A10-4B0A-4559-AA53-BF39E6EE939F}"/>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164273" y="1004564"/>
            <a:ext cx="6736446" cy="4565726"/>
          </a:xfrm>
          <a:prstGeom prst="rect">
            <a:avLst/>
          </a:prstGeom>
          <a:noFill/>
          <a:ln>
            <a:noFill/>
          </a:ln>
        </p:spPr>
      </p:pic>
    </p:spTree>
    <p:extLst>
      <p:ext uri="{BB962C8B-B14F-4D97-AF65-F5344CB8AC3E}">
        <p14:creationId xmlns:p14="http://schemas.microsoft.com/office/powerpoint/2010/main" val="22250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1.1: Foto’s van bossen</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a:t>Oil palms (Foto: Hanna </a:t>
            </a:r>
            <a:r>
              <a:rPr lang="en-US" sz="1800" dirty="0" err="1"/>
              <a:t>Kirchmeir</a:t>
            </a:r>
            <a:r>
              <a:rPr lang="en-US" sz="1800" dirty="0"/>
              <a:t>)</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18</a:t>
            </a:fld>
            <a:endParaRPr lang="es-ES_tradnl" dirty="0"/>
          </a:p>
        </p:txBody>
      </p:sp>
      <p:pic>
        <p:nvPicPr>
          <p:cNvPr id="6" name="Inhaltsplatzhalter 3">
            <a:extLst>
              <a:ext uri="{FF2B5EF4-FFF2-40B4-BE49-F238E27FC236}">
                <a16:creationId xmlns:a16="http://schemas.microsoft.com/office/drawing/2014/main" id="{DEDC5656-7D5A-43DF-A327-501EAE7ABC77}"/>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2231668" y="1131771"/>
            <a:ext cx="6350269" cy="4404963"/>
          </a:xfrm>
          <a:prstGeom prst="rect">
            <a:avLst/>
          </a:prstGeom>
          <a:noFill/>
          <a:ln>
            <a:noFill/>
          </a:ln>
          <a:effectLst/>
        </p:spPr>
      </p:pic>
    </p:spTree>
    <p:extLst>
      <p:ext uri="{BB962C8B-B14F-4D97-AF65-F5344CB8AC3E}">
        <p14:creationId xmlns:p14="http://schemas.microsoft.com/office/powerpoint/2010/main" val="374161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1.1: Foto’s van bossen</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a:t>Timber transport, Ghana (Foto: Hanna </a:t>
            </a:r>
            <a:r>
              <a:rPr lang="en-US" sz="1800" dirty="0" err="1"/>
              <a:t>Kirchmeir</a:t>
            </a:r>
            <a:r>
              <a:rPr lang="en-US" sz="1800" dirty="0"/>
              <a:t>)</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19</a:t>
            </a:fld>
            <a:endParaRPr lang="es-ES_tradnl" dirty="0"/>
          </a:p>
        </p:txBody>
      </p:sp>
      <p:pic>
        <p:nvPicPr>
          <p:cNvPr id="7" name="Inhaltsplatzhalter 3">
            <a:extLst>
              <a:ext uri="{FF2B5EF4-FFF2-40B4-BE49-F238E27FC236}">
                <a16:creationId xmlns:a16="http://schemas.microsoft.com/office/drawing/2014/main" id="{981D0621-50E7-4AE9-9754-A1CE88CCD69D}"/>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2231669" y="1081000"/>
            <a:ext cx="6786496" cy="4472512"/>
          </a:xfrm>
          <a:prstGeom prst="rect">
            <a:avLst/>
          </a:prstGeom>
          <a:noFill/>
          <a:ln>
            <a:noFill/>
          </a:ln>
          <a:effectLst/>
        </p:spPr>
      </p:pic>
    </p:spTree>
    <p:extLst>
      <p:ext uri="{BB962C8B-B14F-4D97-AF65-F5344CB8AC3E}">
        <p14:creationId xmlns:p14="http://schemas.microsoft.com/office/powerpoint/2010/main" val="290050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br>
              <a:rPr lang="es-ES_tradnl" b="1" dirty="0"/>
            </a:br>
            <a:r>
              <a:rPr lang="es-ES_tradnl" b="1" dirty="0"/>
              <a:t>		</a:t>
            </a:r>
            <a:r>
              <a:rPr lang="nl-NL" b="1" dirty="0"/>
              <a:t>Overzicht en doel</a:t>
            </a:r>
            <a:endParaRPr lang="de-DE" dirty="0"/>
          </a:p>
        </p:txBody>
      </p:sp>
      <p:sp>
        <p:nvSpPr>
          <p:cNvPr id="3" name="Inhaltsplatzhalter 2"/>
          <p:cNvSpPr>
            <a:spLocks noGrp="1"/>
          </p:cNvSpPr>
          <p:nvPr>
            <p:ph idx="1"/>
          </p:nvPr>
        </p:nvSpPr>
        <p:spPr>
          <a:xfrm>
            <a:off x="838200" y="1825625"/>
            <a:ext cx="10515600" cy="3422650"/>
          </a:xfrm>
        </p:spPr>
        <p:txBody>
          <a:bodyPr>
            <a:normAutofit lnSpcReduction="10000"/>
          </a:bodyPr>
          <a:lstStyle/>
          <a:p>
            <a:r>
              <a:rPr lang="en-US" sz="1900" dirty="0"/>
              <a:t>In deze module worden toekomstige leraren in de initiële lerarenopleiding geïntroduceerd om hun studenten te ondersteunen bij het omgaan met complexe sociaal-wetenschappelijke milieuvraagstukken (SSI) door een steigeringskader te bieden. Onderwijsonderzoek heeft aangetoond dat studenten vaak worstelen met open problemen. Meta-kennis over het te volgen proces kan studenten ondersteunen bij het omgaan met deze opgaven en bij het beslissen welke stap ze vervolgens moeten uitvoeren. </a:t>
            </a:r>
          </a:p>
          <a:p>
            <a:r>
              <a:rPr lang="en-US" sz="1900" dirty="0"/>
              <a:t>De bedoeling van deze module is om de competenties van toekomstige docenten te versterken in het gebruik van scaffolding en meta-kennis raamwerken om om te gaan met SSI in het milieu en om een dieper begrip te ontwikkelen van de voordelen voor hun studenten door middel van meta-kennis benaderingen.</a:t>
            </a:r>
          </a:p>
          <a:p>
            <a:r>
              <a:rPr lang="en-US" sz="1900" dirty="0"/>
              <a:t>De lerarenstudenten leren over scaffolding frameworks door de onderwerpen "bossen" en "klimaatverandering" te gebruiken als voorbeelden van een SSI met veelvuldige verwijzingen naar de levenservaringen van toekomstige wetenschapsdocenten en hun toekomstige leerlingen op school. </a:t>
            </a:r>
          </a:p>
        </p:txBody>
      </p:sp>
      <p:pic>
        <p:nvPicPr>
          <p:cNvPr id="4" name="Imagen 142" descr="IncluSMe%20icons%202/Icons%20as%20JPEG/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2525" y="623250"/>
            <a:ext cx="929325" cy="881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1.1: Foto’s van bossen</a:t>
            </a:r>
          </a:p>
        </p:txBody>
      </p:sp>
      <p:sp>
        <p:nvSpPr>
          <p:cNvPr id="3" name="Marcador de contenido 2"/>
          <p:cNvSpPr>
            <a:spLocks noGrp="1"/>
          </p:cNvSpPr>
          <p:nvPr>
            <p:ph idx="1"/>
          </p:nvPr>
        </p:nvSpPr>
        <p:spPr>
          <a:xfrm>
            <a:off x="2231669" y="5696125"/>
            <a:ext cx="8391649" cy="310392"/>
          </a:xfrm>
        </p:spPr>
        <p:txBody>
          <a:bodyPr>
            <a:normAutofit fontScale="92500" lnSpcReduction="20000"/>
          </a:bodyPr>
          <a:lstStyle/>
          <a:p>
            <a:pPr marL="0" indent="0">
              <a:spcAft>
                <a:spcPts val="800"/>
              </a:spcAft>
              <a:buNone/>
            </a:pPr>
            <a:r>
              <a:rPr lang="en-US" sz="1800" dirty="0"/>
              <a:t>Wildfire (Foto: Michael Huber)</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20</a:t>
            </a:fld>
            <a:endParaRPr lang="es-ES_tradnl" dirty="0"/>
          </a:p>
        </p:txBody>
      </p:sp>
      <p:pic>
        <p:nvPicPr>
          <p:cNvPr id="6" name="Grafik 5" descr="27_yosemiteNP_FireEcology_IMG_4589">
            <a:extLst>
              <a:ext uri="{FF2B5EF4-FFF2-40B4-BE49-F238E27FC236}">
                <a16:creationId xmlns:a16="http://schemas.microsoft.com/office/drawing/2014/main" id="{B7C1B16F-07B3-4954-94A9-329C0F8EF547}"/>
              </a:ext>
            </a:extLst>
          </p:cNvPr>
          <p:cNvPicPr/>
          <p:nvPr/>
        </p:nvPicPr>
        <p:blipFill rotWithShape="1">
          <a:blip r:embed="rId3" cstate="print">
            <a:lum/>
            <a:extLst>
              <a:ext uri="{28A0092B-C50C-407E-A947-70E740481C1C}">
                <a14:useLocalDpi xmlns:a14="http://schemas.microsoft.com/office/drawing/2010/main"/>
              </a:ext>
            </a:extLst>
          </a:blip>
          <a:srcRect/>
          <a:stretch/>
        </p:blipFill>
        <p:spPr bwMode="auto">
          <a:xfrm>
            <a:off x="2166657" y="1077810"/>
            <a:ext cx="6398503" cy="45260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537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2.1: Bos en land – plantengroei</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21</a:t>
            </a:fld>
            <a:endParaRPr lang="es-ES_tradnl" dirty="0"/>
          </a:p>
        </p:txBody>
      </p:sp>
      <p:pic>
        <p:nvPicPr>
          <p:cNvPr id="7" name="Grafik 6">
            <a:extLst>
              <a:ext uri="{FF2B5EF4-FFF2-40B4-BE49-F238E27FC236}">
                <a16:creationId xmlns:a16="http://schemas.microsoft.com/office/drawing/2014/main" id="{3CC90CBC-307F-450C-94B9-0BA4F88CA8D5}"/>
              </a:ext>
            </a:extLst>
          </p:cNvPr>
          <p:cNvPicPr/>
          <p:nvPr/>
        </p:nvPicPr>
        <p:blipFill rotWithShape="1">
          <a:blip r:embed="rId3"/>
          <a:srcRect b="5335"/>
          <a:stretch/>
        </p:blipFill>
        <p:spPr>
          <a:xfrm>
            <a:off x="2797659" y="1158977"/>
            <a:ext cx="5623560" cy="5057266"/>
          </a:xfrm>
          <a:prstGeom prst="rect">
            <a:avLst/>
          </a:prstGeom>
        </p:spPr>
      </p:pic>
    </p:spTree>
    <p:extLst>
      <p:ext uri="{BB962C8B-B14F-4D97-AF65-F5344CB8AC3E}">
        <p14:creationId xmlns:p14="http://schemas.microsoft.com/office/powerpoint/2010/main" val="559342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2.1: Bos en land – bossen op aarde</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22</a:t>
            </a:fld>
            <a:endParaRPr lang="es-ES_tradnl" dirty="0"/>
          </a:p>
        </p:txBody>
      </p:sp>
      <p:pic>
        <p:nvPicPr>
          <p:cNvPr id="7" name="Inhaltsplatzhalter 3">
            <a:extLst>
              <a:ext uri="{FF2B5EF4-FFF2-40B4-BE49-F238E27FC236}">
                <a16:creationId xmlns:a16="http://schemas.microsoft.com/office/drawing/2014/main" id="{C123D21A-5FFE-4CBC-AA81-2D1DF0D2CCE2}"/>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1522531" y="1143419"/>
            <a:ext cx="8101759" cy="4675490"/>
          </a:xfrm>
          <a:prstGeom prst="rect">
            <a:avLst/>
          </a:prstGeom>
          <a:noFill/>
          <a:ln w="9525">
            <a:noFill/>
            <a:miter lim="800000"/>
            <a:headEnd/>
            <a:tailEnd/>
          </a:ln>
        </p:spPr>
      </p:pic>
    </p:spTree>
    <p:extLst>
      <p:ext uri="{BB962C8B-B14F-4D97-AF65-F5344CB8AC3E}">
        <p14:creationId xmlns:p14="http://schemas.microsoft.com/office/powerpoint/2010/main" val="2229545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2.1: Bos en land – bossen op aarde</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23</a:t>
            </a:fld>
            <a:endParaRPr lang="es-ES_tradnl" dirty="0"/>
          </a:p>
        </p:txBody>
      </p:sp>
      <p:pic>
        <p:nvPicPr>
          <p:cNvPr id="6" name="Grafik 5" descr="Ein Bild, das Gras, draußen, Natur, stehend enthält.&#10;&#10;Automatisch generierte Beschreibung">
            <a:extLst>
              <a:ext uri="{FF2B5EF4-FFF2-40B4-BE49-F238E27FC236}">
                <a16:creationId xmlns:a16="http://schemas.microsoft.com/office/drawing/2014/main" id="{79E6B7B3-97CE-4A9C-9FF2-E08ABC5D5015}"/>
              </a:ext>
            </a:extLst>
          </p:cNvPr>
          <p:cNvPicPr/>
          <p:nvPr/>
        </p:nvPicPr>
        <p:blipFill>
          <a:blip r:embed="rId3" cstate="print">
            <a:extLst>
              <a:ext uri="{28A0092B-C50C-407E-A947-70E740481C1C}">
                <a14:useLocalDpi xmlns:a14="http://schemas.microsoft.com/office/drawing/2010/main"/>
              </a:ext>
            </a:extLst>
          </a:blip>
          <a:stretch>
            <a:fillRect/>
          </a:stretch>
        </p:blipFill>
        <p:spPr>
          <a:xfrm>
            <a:off x="1258999" y="1194262"/>
            <a:ext cx="8762456" cy="4809374"/>
          </a:xfrm>
          <a:prstGeom prst="rect">
            <a:avLst/>
          </a:prstGeom>
        </p:spPr>
      </p:pic>
    </p:spTree>
    <p:extLst>
      <p:ext uri="{BB962C8B-B14F-4D97-AF65-F5344CB8AC3E}">
        <p14:creationId xmlns:p14="http://schemas.microsoft.com/office/powerpoint/2010/main" val="2560056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5941040-F257-4C1F-A97F-F0BD69DF8427}"/>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730375" y="1631376"/>
            <a:ext cx="2843213" cy="4356100"/>
          </a:xfrm>
          <a:prstGeom prst="rect">
            <a:avLst/>
          </a:prstGeom>
        </p:spPr>
      </p:pic>
      <p:pic>
        <p:nvPicPr>
          <p:cNvPr id="8" name="Inhaltsplatzhalter 3">
            <a:extLst>
              <a:ext uri="{FF2B5EF4-FFF2-40B4-BE49-F238E27FC236}">
                <a16:creationId xmlns:a16="http://schemas.microsoft.com/office/drawing/2014/main" id="{91555DF4-7EC5-4B79-B95B-24220C162A43}"/>
              </a:ext>
            </a:extLst>
          </p:cNvPr>
          <p:cNvPicPr/>
          <p:nvPr/>
        </p:nvPicPr>
        <p:blipFill>
          <a:blip r:embed="rId4" cstate="screen">
            <a:extLst>
              <a:ext uri="{28A0092B-C50C-407E-A947-70E740481C1C}">
                <a14:useLocalDpi xmlns:a14="http://schemas.microsoft.com/office/drawing/2010/main"/>
              </a:ext>
            </a:extLst>
          </a:blip>
          <a:stretch>
            <a:fillRect/>
          </a:stretch>
        </p:blipFill>
        <p:spPr bwMode="auto">
          <a:xfrm>
            <a:off x="4633913" y="1631376"/>
            <a:ext cx="5829300" cy="4356100"/>
          </a:xfrm>
          <a:prstGeom prst="rect">
            <a:avLst/>
          </a:prstGeom>
        </p:spPr>
      </p:pic>
      <p:sp>
        <p:nvSpPr>
          <p:cNvPr id="2" name="Título 1"/>
          <p:cNvSpPr>
            <a:spLocks noGrp="1"/>
          </p:cNvSpPr>
          <p:nvPr>
            <p:ph type="title"/>
          </p:nvPr>
        </p:nvSpPr>
        <p:spPr>
          <a:xfrm>
            <a:off x="609600" y="800005"/>
            <a:ext cx="10972800" cy="647795"/>
          </a:xfrm>
        </p:spPr>
        <p:txBody>
          <a:bodyPr anchor="ctr">
            <a:normAutofit/>
          </a:bodyPr>
          <a:lstStyle/>
          <a:p>
            <a:pPr>
              <a:lnSpc>
                <a:spcPct val="90000"/>
              </a:lnSpc>
            </a:pPr>
            <a:r>
              <a:rPr lang="en-US"/>
              <a:t>Activiteit 2.1: Bos en land – bossen op aarde</a:t>
            </a:r>
          </a:p>
        </p:txBody>
      </p:sp>
      <p:sp>
        <p:nvSpPr>
          <p:cNvPr id="5" name="Marcador de número de diapositiva 4"/>
          <p:cNvSpPr>
            <a:spLocks noGrp="1"/>
          </p:cNvSpPr>
          <p:nvPr>
            <p:ph type="sldNum" sz="quarter" idx="11"/>
          </p:nvPr>
        </p:nvSpPr>
        <p:spPr>
          <a:xfrm>
            <a:off x="10806380" y="55317"/>
            <a:ext cx="784821" cy="365125"/>
          </a:xfrm>
        </p:spPr>
        <p:txBody>
          <a:bodyPr anchor="ctr">
            <a:normAutofit/>
          </a:bodyPr>
          <a:lstStyle/>
          <a:p>
            <a:pPr defTabSz="609585">
              <a:spcAft>
                <a:spcPts val="600"/>
              </a:spcAft>
            </a:pPr>
            <a:r>
              <a:rPr lang="es-ES_tradnl" sz="1600"/>
              <a:t>|  </a:t>
            </a:r>
            <a:fld id="{9DD0088F-7E4A-9C4B-9ED2-72FAF1293163}" type="slidenum">
              <a:rPr lang="es-ES_tradnl" sz="1600"/>
              <a:pPr defTabSz="609585">
                <a:spcAft>
                  <a:spcPts val="600"/>
                </a:spcAft>
              </a:pPr>
              <a:t>24</a:t>
            </a:fld>
            <a:endParaRPr lang="es-ES_tradnl" sz="1600"/>
          </a:p>
        </p:txBody>
      </p:sp>
    </p:spTree>
    <p:extLst>
      <p:ext uri="{BB962C8B-B14F-4D97-AF65-F5344CB8AC3E}">
        <p14:creationId xmlns:p14="http://schemas.microsoft.com/office/powerpoint/2010/main" val="1745575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00005"/>
            <a:ext cx="10972800" cy="647795"/>
          </a:xfrm>
        </p:spPr>
        <p:txBody>
          <a:bodyPr anchor="ctr">
            <a:normAutofit/>
          </a:bodyPr>
          <a:lstStyle/>
          <a:p>
            <a:pPr>
              <a:lnSpc>
                <a:spcPct val="90000"/>
              </a:lnSpc>
            </a:pPr>
            <a:r>
              <a:rPr lang="en-US"/>
              <a:t>Activiteit 2.1: Bos en land – bossen op aarde</a:t>
            </a:r>
          </a:p>
        </p:txBody>
      </p:sp>
      <p:sp>
        <p:nvSpPr>
          <p:cNvPr id="5" name="Marcador de número de diapositiva 4"/>
          <p:cNvSpPr>
            <a:spLocks noGrp="1"/>
          </p:cNvSpPr>
          <p:nvPr>
            <p:ph type="sldNum" sz="quarter" idx="11"/>
          </p:nvPr>
        </p:nvSpPr>
        <p:spPr>
          <a:xfrm>
            <a:off x="10806380" y="55317"/>
            <a:ext cx="784821" cy="365125"/>
          </a:xfrm>
        </p:spPr>
        <p:txBody>
          <a:bodyPr anchor="ctr">
            <a:normAutofit/>
          </a:bodyPr>
          <a:lstStyle/>
          <a:p>
            <a:pPr defTabSz="609585">
              <a:spcAft>
                <a:spcPts val="600"/>
              </a:spcAft>
            </a:pPr>
            <a:r>
              <a:rPr lang="es-ES_tradnl" sz="1600"/>
              <a:t>|  </a:t>
            </a:r>
            <a:fld id="{9DD0088F-7E4A-9C4B-9ED2-72FAF1293163}" type="slidenum">
              <a:rPr lang="es-ES_tradnl" sz="1600"/>
              <a:pPr defTabSz="609585">
                <a:spcAft>
                  <a:spcPts val="600"/>
                </a:spcAft>
              </a:pPr>
              <a:t>25</a:t>
            </a:fld>
            <a:endParaRPr lang="es-ES_tradnl" sz="1600"/>
          </a:p>
        </p:txBody>
      </p:sp>
      <p:pic>
        <p:nvPicPr>
          <p:cNvPr id="6" name="Grafik 5">
            <a:extLst>
              <a:ext uri="{FF2B5EF4-FFF2-40B4-BE49-F238E27FC236}">
                <a16:creationId xmlns:a16="http://schemas.microsoft.com/office/drawing/2014/main" id="{AAEC904C-9D19-4030-89C8-39C01065E41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736804" y="2090850"/>
            <a:ext cx="4217671" cy="2931571"/>
          </a:xfrm>
          <a:prstGeom prst="rect">
            <a:avLst/>
          </a:prstGeom>
          <a:noFill/>
          <a:ln>
            <a:noFill/>
          </a:ln>
        </p:spPr>
      </p:pic>
      <p:pic>
        <p:nvPicPr>
          <p:cNvPr id="9" name="Grafik 8">
            <a:extLst>
              <a:ext uri="{FF2B5EF4-FFF2-40B4-BE49-F238E27FC236}">
                <a16:creationId xmlns:a16="http://schemas.microsoft.com/office/drawing/2014/main" id="{C352EEB3-D2F5-4035-AAE5-0A83D020D71A}"/>
              </a:ext>
            </a:extLst>
          </p:cNvPr>
          <p:cNvPicPr/>
          <p:nvPr/>
        </p:nvPicPr>
        <p:blipFill rotWithShape="1">
          <a:blip r:embed="rId4">
            <a:extLst>
              <a:ext uri="{96DAC541-7B7A-43D3-8B79-37D633B846F1}">
                <asvg:svgBlip xmlns:asvg="http://schemas.microsoft.com/office/drawing/2016/SVG/main" r:embed="rId5"/>
              </a:ext>
            </a:extLst>
          </a:blip>
          <a:srcRect t="6624" b="5341"/>
          <a:stretch/>
        </p:blipFill>
        <p:spPr>
          <a:xfrm>
            <a:off x="1219200" y="1447799"/>
            <a:ext cx="6068291" cy="4217671"/>
          </a:xfrm>
          <a:prstGeom prst="rect">
            <a:avLst/>
          </a:prstGeom>
        </p:spPr>
      </p:pic>
    </p:spTree>
    <p:extLst>
      <p:ext uri="{BB962C8B-B14F-4D97-AF65-F5344CB8AC3E}">
        <p14:creationId xmlns:p14="http://schemas.microsoft.com/office/powerpoint/2010/main" val="1740403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56769"/>
            <a:ext cx="10972800" cy="647795"/>
          </a:xfrm>
        </p:spPr>
        <p:txBody>
          <a:bodyPr>
            <a:normAutofit/>
          </a:bodyPr>
          <a:lstStyle/>
          <a:p>
            <a:r>
              <a:rPr lang="en-US" sz="3200" dirty="0"/>
              <a:t>Activiteit 2.1: bos en land – bossen op aarde</a:t>
            </a:r>
          </a:p>
        </p:txBody>
      </p:sp>
      <p:sp>
        <p:nvSpPr>
          <p:cNvPr id="5" name="Marcador de número de diapositiva 4"/>
          <p:cNvSpPr>
            <a:spLocks noGrp="1"/>
          </p:cNvSpPr>
          <p:nvPr>
            <p:ph type="sldNum" sz="quarter" idx="11"/>
          </p:nvPr>
        </p:nvSpPr>
        <p:spPr/>
        <p:txBody>
          <a:bodyPr/>
          <a:lstStyle/>
          <a:p>
            <a:pPr defTabSz="609585"/>
            <a:r>
              <a:rPr lang="es-ES_tradnl" sz="1600" dirty="0"/>
              <a:t>|  </a:t>
            </a:r>
            <a:fld id="{9DD0088F-7E4A-9C4B-9ED2-72FAF1293163}" type="slidenum">
              <a:rPr lang="es-ES_tradnl"/>
              <a:pPr defTabSz="609585"/>
              <a:t>26</a:t>
            </a:fld>
            <a:endParaRPr lang="es-ES_tradnl" dirty="0"/>
          </a:p>
        </p:txBody>
      </p:sp>
      <p:pic>
        <p:nvPicPr>
          <p:cNvPr id="6" name="Grafik 5">
            <a:extLst>
              <a:ext uri="{FF2B5EF4-FFF2-40B4-BE49-F238E27FC236}">
                <a16:creationId xmlns:a16="http://schemas.microsoft.com/office/drawing/2014/main" id="{CB247773-8A84-49CC-983C-D6A61218E454}"/>
              </a:ext>
            </a:extLst>
          </p:cNvPr>
          <p:cNvPicPr/>
          <p:nvPr/>
        </p:nvPicPr>
        <p:blipFill>
          <a:blip r:embed="rId3" cstate="print">
            <a:extLst>
              <a:ext uri="{28A0092B-C50C-407E-A947-70E740481C1C}">
                <a14:useLocalDpi xmlns:a14="http://schemas.microsoft.com/office/drawing/2010/main"/>
              </a:ext>
            </a:extLst>
          </a:blip>
          <a:stretch>
            <a:fillRect/>
          </a:stretch>
        </p:blipFill>
        <p:spPr>
          <a:xfrm>
            <a:off x="1740645" y="1109228"/>
            <a:ext cx="7730525" cy="4628842"/>
          </a:xfrm>
          <a:prstGeom prst="rect">
            <a:avLst/>
          </a:prstGeom>
        </p:spPr>
      </p:pic>
    </p:spTree>
    <p:extLst>
      <p:ext uri="{BB962C8B-B14F-4D97-AF65-F5344CB8AC3E}">
        <p14:creationId xmlns:p14="http://schemas.microsoft.com/office/powerpoint/2010/main" val="1873816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3">
            <a:extLst>
              <a:ext uri="{FF2B5EF4-FFF2-40B4-BE49-F238E27FC236}">
                <a16:creationId xmlns:a16="http://schemas.microsoft.com/office/drawing/2014/main" id="{7FC8138E-E3CC-4BBD-94EF-CC1CA6D40EF6}"/>
              </a:ext>
            </a:extLst>
          </p:cNvPr>
          <p:cNvPicPr/>
          <p:nvPr/>
        </p:nvPicPr>
        <p:blipFill rotWithShape="1">
          <a:blip r:embed="rId3" cstate="print">
            <a:extLst>
              <a:ext uri="{28A0092B-C50C-407E-A947-70E740481C1C}">
                <a14:useLocalDpi xmlns:a14="http://schemas.microsoft.com/office/drawing/2010/main"/>
              </a:ext>
            </a:extLst>
          </a:blip>
          <a:srcRect l="4253" r="19306" b="1"/>
          <a:stretch/>
        </p:blipFill>
        <p:spPr bwMode="auto">
          <a:xfrm>
            <a:off x="658813" y="1600200"/>
            <a:ext cx="5399088" cy="4525963"/>
          </a:xfrm>
          <a:prstGeom prst="rect">
            <a:avLst/>
          </a:prstGeom>
        </p:spPr>
      </p:pic>
      <p:pic>
        <p:nvPicPr>
          <p:cNvPr id="8" name="Inhaltsplatzhalter 3">
            <a:extLst>
              <a:ext uri="{FF2B5EF4-FFF2-40B4-BE49-F238E27FC236}">
                <a16:creationId xmlns:a16="http://schemas.microsoft.com/office/drawing/2014/main" id="{98A1D828-92DC-4346-B170-FA9969CCA321}"/>
              </a:ext>
            </a:extLst>
          </p:cNvPr>
          <p:cNvPicPr/>
          <p:nvPr/>
        </p:nvPicPr>
        <p:blipFill rotWithShape="1">
          <a:blip r:embed="rId4" cstate="print">
            <a:extLst>
              <a:ext uri="{28A0092B-C50C-407E-A947-70E740481C1C}">
                <a14:useLocalDpi xmlns:a14="http://schemas.microsoft.com/office/drawing/2010/main"/>
              </a:ext>
            </a:extLst>
          </a:blip>
          <a:srcRect l="6330" r="14253" b="-1"/>
          <a:stretch/>
        </p:blipFill>
        <p:spPr bwMode="auto">
          <a:xfrm>
            <a:off x="6132513" y="1600200"/>
            <a:ext cx="5399088" cy="4525963"/>
          </a:xfrm>
          <a:prstGeom prst="rect">
            <a:avLst/>
          </a:prstGeom>
        </p:spPr>
      </p:pic>
      <p:sp>
        <p:nvSpPr>
          <p:cNvPr id="2" name="Título 1"/>
          <p:cNvSpPr>
            <a:spLocks noGrp="1"/>
          </p:cNvSpPr>
          <p:nvPr>
            <p:ph type="title"/>
          </p:nvPr>
        </p:nvSpPr>
        <p:spPr>
          <a:xfrm>
            <a:off x="609600" y="800005"/>
            <a:ext cx="10972800" cy="647795"/>
          </a:xfrm>
        </p:spPr>
        <p:txBody>
          <a:bodyPr anchor="ctr">
            <a:normAutofit/>
          </a:bodyPr>
          <a:lstStyle/>
          <a:p>
            <a:pPr>
              <a:lnSpc>
                <a:spcPct val="90000"/>
              </a:lnSpc>
            </a:pPr>
            <a:r>
              <a:rPr lang="en-US"/>
              <a:t>Activiteit 2.1: bos en land – bossen op aarde</a:t>
            </a:r>
          </a:p>
        </p:txBody>
      </p:sp>
      <p:sp>
        <p:nvSpPr>
          <p:cNvPr id="13" name="Footer Placeholder 4">
            <a:extLst>
              <a:ext uri="{FF2B5EF4-FFF2-40B4-BE49-F238E27FC236}">
                <a16:creationId xmlns:a16="http://schemas.microsoft.com/office/drawing/2014/main" id="{0D2400A5-FE64-4214-8D5E-58C18ED31670}"/>
              </a:ext>
            </a:extLst>
          </p:cNvPr>
          <p:cNvSpPr>
            <a:spLocks noGrp="1"/>
          </p:cNvSpPr>
          <p:nvPr>
            <p:ph type="ftr" sz="quarter" idx="10"/>
          </p:nvPr>
        </p:nvSpPr>
        <p:spPr>
          <a:xfrm>
            <a:off x="7696202" y="78468"/>
            <a:ext cx="3530601" cy="365125"/>
          </a:xfrm>
        </p:spPr>
        <p:txBody>
          <a:bodyPr anchor="ctr">
            <a:normAutofit/>
          </a:bodyPr>
          <a:lstStyle/>
          <a:p>
            <a:pPr>
              <a:spcAft>
                <a:spcPts val="600"/>
              </a:spcAft>
            </a:pPr>
            <a:r>
              <a:rPr lang="es-ES">
                <a:solidFill>
                  <a:srgbClr val="CC023B"/>
                </a:solidFill>
              </a:rPr>
              <a:t>INTRODUCTION TO CULTURE AND DIVERSITY</a:t>
            </a:r>
            <a:endParaRPr lang="es-ES_tradnl">
              <a:solidFill>
                <a:srgbClr val="CC023B"/>
              </a:solidFill>
            </a:endParaRPr>
          </a:p>
        </p:txBody>
      </p:sp>
      <p:sp>
        <p:nvSpPr>
          <p:cNvPr id="5" name="Marcador de número de diapositiva 4"/>
          <p:cNvSpPr>
            <a:spLocks noGrp="1"/>
          </p:cNvSpPr>
          <p:nvPr>
            <p:ph type="sldNum" sz="quarter" idx="11"/>
          </p:nvPr>
        </p:nvSpPr>
        <p:spPr>
          <a:xfrm>
            <a:off x="10806380" y="55317"/>
            <a:ext cx="784821" cy="365125"/>
          </a:xfrm>
        </p:spPr>
        <p:txBody>
          <a:bodyPr anchor="ctr">
            <a:normAutofit/>
          </a:bodyPr>
          <a:lstStyle/>
          <a:p>
            <a:pPr defTabSz="609585">
              <a:spcAft>
                <a:spcPts val="600"/>
              </a:spcAft>
            </a:pPr>
            <a:r>
              <a:rPr lang="es-ES_tradnl" sz="1600" dirty="0"/>
              <a:t>|  </a:t>
            </a:r>
            <a:fld id="{9DD0088F-7E4A-9C4B-9ED2-72FAF1293163}" type="slidenum">
              <a:rPr lang="es-ES_tradnl" sz="1600"/>
              <a:pPr defTabSz="609585">
                <a:spcAft>
                  <a:spcPts val="600"/>
                </a:spcAft>
              </a:pPr>
              <a:t>27</a:t>
            </a:fld>
            <a:endParaRPr lang="es-ES_tradnl" sz="1600"/>
          </a:p>
        </p:txBody>
      </p:sp>
    </p:spTree>
    <p:extLst>
      <p:ext uri="{BB962C8B-B14F-4D97-AF65-F5344CB8AC3E}">
        <p14:creationId xmlns:p14="http://schemas.microsoft.com/office/powerpoint/2010/main" val="1876293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00005"/>
            <a:ext cx="10972800" cy="647795"/>
          </a:xfrm>
        </p:spPr>
        <p:txBody>
          <a:bodyPr anchor="ctr">
            <a:normAutofit/>
          </a:bodyPr>
          <a:lstStyle/>
          <a:p>
            <a:pPr>
              <a:lnSpc>
                <a:spcPct val="90000"/>
              </a:lnSpc>
            </a:pPr>
            <a:r>
              <a:rPr lang="en-US" dirty="0"/>
              <a:t>Activiteit 2.2: Bossen in transitie</a:t>
            </a:r>
          </a:p>
        </p:txBody>
      </p:sp>
      <p:sp>
        <p:nvSpPr>
          <p:cNvPr id="5" name="Marcador de número de diapositiva 4"/>
          <p:cNvSpPr>
            <a:spLocks noGrp="1"/>
          </p:cNvSpPr>
          <p:nvPr>
            <p:ph type="sldNum" sz="quarter" idx="11"/>
          </p:nvPr>
        </p:nvSpPr>
        <p:spPr>
          <a:xfrm>
            <a:off x="10806380" y="55317"/>
            <a:ext cx="784821" cy="365125"/>
          </a:xfrm>
        </p:spPr>
        <p:txBody>
          <a:bodyPr anchor="ctr">
            <a:normAutofit/>
          </a:bodyPr>
          <a:lstStyle/>
          <a:p>
            <a:pPr defTabSz="609585">
              <a:spcAft>
                <a:spcPts val="600"/>
              </a:spcAft>
            </a:pPr>
            <a:r>
              <a:rPr lang="es-ES_tradnl" sz="1600" dirty="0"/>
              <a:t>|  </a:t>
            </a:r>
            <a:fld id="{9DD0088F-7E4A-9C4B-9ED2-72FAF1293163}" type="slidenum">
              <a:rPr lang="es-ES_tradnl" sz="1600"/>
              <a:pPr defTabSz="609585">
                <a:spcAft>
                  <a:spcPts val="600"/>
                </a:spcAft>
              </a:pPr>
              <a:t>28</a:t>
            </a:fld>
            <a:endParaRPr lang="es-ES_tradnl" sz="1600"/>
          </a:p>
        </p:txBody>
      </p:sp>
      <p:grpSp>
        <p:nvGrpSpPr>
          <p:cNvPr id="21" name="Gruppieren 20">
            <a:extLst>
              <a:ext uri="{FF2B5EF4-FFF2-40B4-BE49-F238E27FC236}">
                <a16:creationId xmlns:a16="http://schemas.microsoft.com/office/drawing/2014/main" id="{4A562E43-CBE6-43A8-8C4C-34D5D563992E}"/>
              </a:ext>
            </a:extLst>
          </p:cNvPr>
          <p:cNvGrpSpPr/>
          <p:nvPr/>
        </p:nvGrpSpPr>
        <p:grpSpPr>
          <a:xfrm>
            <a:off x="3137855" y="1600201"/>
            <a:ext cx="5916290" cy="4525963"/>
            <a:chOff x="3137855" y="1600201"/>
            <a:chExt cx="5916290" cy="4525963"/>
          </a:xfrm>
        </p:grpSpPr>
        <p:pic>
          <p:nvPicPr>
            <p:cNvPr id="7" name="Grafik 6">
              <a:extLst>
                <a:ext uri="{FF2B5EF4-FFF2-40B4-BE49-F238E27FC236}">
                  <a16:creationId xmlns:a16="http://schemas.microsoft.com/office/drawing/2014/main" id="{594535E1-BACF-4750-825B-A715864EE436}"/>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3137855" y="1600201"/>
              <a:ext cx="5916290" cy="4525963"/>
            </a:xfrm>
            <a:prstGeom prst="rect">
              <a:avLst/>
            </a:prstGeom>
            <a:noFill/>
            <a:ln>
              <a:noFill/>
            </a:ln>
          </p:spPr>
        </p:pic>
        <p:grpSp>
          <p:nvGrpSpPr>
            <p:cNvPr id="4" name="Gruppieren 3">
              <a:extLst>
                <a:ext uri="{FF2B5EF4-FFF2-40B4-BE49-F238E27FC236}">
                  <a16:creationId xmlns:a16="http://schemas.microsoft.com/office/drawing/2014/main" id="{8E2FE9D4-F201-4103-BAA2-95B59643EABC}"/>
                </a:ext>
              </a:extLst>
            </p:cNvPr>
            <p:cNvGrpSpPr/>
            <p:nvPr/>
          </p:nvGrpSpPr>
          <p:grpSpPr>
            <a:xfrm>
              <a:off x="4311942" y="5154244"/>
              <a:ext cx="1115736" cy="878355"/>
              <a:chOff x="4315714" y="5137466"/>
              <a:chExt cx="1162297" cy="878355"/>
            </a:xfrm>
          </p:grpSpPr>
          <p:sp>
            <p:nvSpPr>
              <p:cNvPr id="3" name="Textfeld 2">
                <a:extLst>
                  <a:ext uri="{FF2B5EF4-FFF2-40B4-BE49-F238E27FC236}">
                    <a16:creationId xmlns:a16="http://schemas.microsoft.com/office/drawing/2014/main" id="{4DBD71EB-A254-4682-BFAC-786D93488356}"/>
                  </a:ext>
                </a:extLst>
              </p:cNvPr>
              <p:cNvSpPr txBox="1"/>
              <p:nvPr/>
            </p:nvSpPr>
            <p:spPr>
              <a:xfrm flipH="1">
                <a:off x="4315714" y="5137466"/>
                <a:ext cx="960960" cy="246221"/>
              </a:xfrm>
              <a:prstGeom prst="rect">
                <a:avLst/>
              </a:prstGeom>
              <a:solidFill>
                <a:schemeClr val="bg1"/>
              </a:solidFill>
            </p:spPr>
            <p:txBody>
              <a:bodyPr wrap="square" rtlCol="0">
                <a:spAutoFit/>
              </a:bodyPr>
              <a:lstStyle/>
              <a:p>
                <a:r>
                  <a:rPr lang="de-DE" sz="1000" dirty="0">
                    <a:cs typeface="Arial" panose="020B0604020202020204" pitchFamily="34" charset="0"/>
                  </a:rPr>
                  <a:t>Inland </a:t>
                </a:r>
                <a:r>
                  <a:rPr lang="de-DE" sz="1000" dirty="0" err="1">
                    <a:cs typeface="Arial" panose="020B0604020202020204" pitchFamily="34" charset="0"/>
                  </a:rPr>
                  <a:t>ice</a:t>
                </a:r>
                <a:endParaRPr lang="de-AT" sz="1000" dirty="0">
                  <a:cs typeface="Arial" panose="020B0604020202020204" pitchFamily="34" charset="0"/>
                </a:endParaRPr>
              </a:p>
            </p:txBody>
          </p:sp>
          <p:sp>
            <p:nvSpPr>
              <p:cNvPr id="6" name="Textfeld 5">
                <a:extLst>
                  <a:ext uri="{FF2B5EF4-FFF2-40B4-BE49-F238E27FC236}">
                    <a16:creationId xmlns:a16="http://schemas.microsoft.com/office/drawing/2014/main" id="{FBC78DCA-CB08-4432-8AD6-225E8542ACF6}"/>
                  </a:ext>
                </a:extLst>
              </p:cNvPr>
              <p:cNvSpPr txBox="1"/>
              <p:nvPr/>
            </p:nvSpPr>
            <p:spPr>
              <a:xfrm flipH="1">
                <a:off x="4315714" y="5357594"/>
                <a:ext cx="1162297" cy="246221"/>
              </a:xfrm>
              <a:prstGeom prst="rect">
                <a:avLst/>
              </a:prstGeom>
              <a:solidFill>
                <a:schemeClr val="bg1"/>
              </a:solidFill>
            </p:spPr>
            <p:txBody>
              <a:bodyPr wrap="square" rtlCol="0">
                <a:spAutoFit/>
              </a:bodyPr>
              <a:lstStyle/>
              <a:p>
                <a:r>
                  <a:rPr lang="de-DE" sz="1000" dirty="0" err="1">
                    <a:cs typeface="Arial" panose="020B0604020202020204" pitchFamily="34" charset="0"/>
                  </a:rPr>
                  <a:t>Coniferous</a:t>
                </a:r>
                <a:r>
                  <a:rPr lang="de-DE" sz="1000" dirty="0">
                    <a:cs typeface="Arial" panose="020B0604020202020204" pitchFamily="34" charset="0"/>
                  </a:rPr>
                  <a:t> </a:t>
                </a:r>
                <a:r>
                  <a:rPr lang="de-DE" sz="1000" dirty="0" err="1">
                    <a:cs typeface="Arial" panose="020B0604020202020204" pitchFamily="34" charset="0"/>
                  </a:rPr>
                  <a:t>forest</a:t>
                </a:r>
                <a:endParaRPr lang="de-AT" sz="1000" dirty="0">
                  <a:cs typeface="Arial" panose="020B0604020202020204" pitchFamily="34" charset="0"/>
                </a:endParaRPr>
              </a:p>
            </p:txBody>
          </p:sp>
          <p:sp>
            <p:nvSpPr>
              <p:cNvPr id="8" name="Textfeld 7">
                <a:extLst>
                  <a:ext uri="{FF2B5EF4-FFF2-40B4-BE49-F238E27FC236}">
                    <a16:creationId xmlns:a16="http://schemas.microsoft.com/office/drawing/2014/main" id="{BD224178-91F6-48C4-97B6-FA2CFA4315E2}"/>
                  </a:ext>
                </a:extLst>
              </p:cNvPr>
              <p:cNvSpPr txBox="1"/>
              <p:nvPr/>
            </p:nvSpPr>
            <p:spPr>
              <a:xfrm flipH="1">
                <a:off x="4315714" y="5562823"/>
                <a:ext cx="960960" cy="246221"/>
              </a:xfrm>
              <a:prstGeom prst="rect">
                <a:avLst/>
              </a:prstGeom>
              <a:solidFill>
                <a:schemeClr val="bg1"/>
              </a:solidFill>
            </p:spPr>
            <p:txBody>
              <a:bodyPr wrap="square" rtlCol="0">
                <a:spAutoFit/>
              </a:bodyPr>
              <a:lstStyle/>
              <a:p>
                <a:r>
                  <a:rPr lang="de-DE" sz="1000" dirty="0">
                    <a:cs typeface="Arial" panose="020B0604020202020204" pitchFamily="34" charset="0"/>
                  </a:rPr>
                  <a:t>Steppe</a:t>
                </a:r>
                <a:endParaRPr lang="de-AT" sz="1000" dirty="0">
                  <a:cs typeface="Arial" panose="020B0604020202020204" pitchFamily="34" charset="0"/>
                </a:endParaRPr>
              </a:p>
            </p:txBody>
          </p:sp>
          <p:sp>
            <p:nvSpPr>
              <p:cNvPr id="9" name="Textfeld 8">
                <a:extLst>
                  <a:ext uri="{FF2B5EF4-FFF2-40B4-BE49-F238E27FC236}">
                    <a16:creationId xmlns:a16="http://schemas.microsoft.com/office/drawing/2014/main" id="{8246A6F7-CCA0-4EC9-B2D5-E5477E135132}"/>
                  </a:ext>
                </a:extLst>
              </p:cNvPr>
              <p:cNvSpPr txBox="1"/>
              <p:nvPr/>
            </p:nvSpPr>
            <p:spPr>
              <a:xfrm flipH="1">
                <a:off x="4315714" y="5769600"/>
                <a:ext cx="1162297" cy="246221"/>
              </a:xfrm>
              <a:prstGeom prst="rect">
                <a:avLst/>
              </a:prstGeom>
              <a:solidFill>
                <a:schemeClr val="bg1"/>
              </a:solidFill>
            </p:spPr>
            <p:txBody>
              <a:bodyPr wrap="square" rtlCol="0">
                <a:spAutoFit/>
              </a:bodyPr>
              <a:lstStyle/>
              <a:p>
                <a:r>
                  <a:rPr lang="de-DE" sz="1000" dirty="0">
                    <a:cs typeface="Arial" panose="020B0604020202020204" pitchFamily="34" charset="0"/>
                  </a:rPr>
                  <a:t>Hard-</a:t>
                </a:r>
                <a:r>
                  <a:rPr lang="de-DE" sz="1000" dirty="0" err="1">
                    <a:cs typeface="Arial" panose="020B0604020202020204" pitchFamily="34" charset="0"/>
                  </a:rPr>
                  <a:t>leaf</a:t>
                </a:r>
                <a:r>
                  <a:rPr lang="de-DE" sz="1000" dirty="0">
                    <a:cs typeface="Arial" panose="020B0604020202020204" pitchFamily="34" charset="0"/>
                  </a:rPr>
                  <a:t> </a:t>
                </a:r>
                <a:r>
                  <a:rPr lang="de-DE" sz="1000" dirty="0" err="1">
                    <a:cs typeface="Arial" panose="020B0604020202020204" pitchFamily="34" charset="0"/>
                  </a:rPr>
                  <a:t>forest</a:t>
                </a:r>
                <a:endParaRPr lang="de-AT" sz="1000" dirty="0">
                  <a:cs typeface="Arial" panose="020B0604020202020204" pitchFamily="34" charset="0"/>
                </a:endParaRPr>
              </a:p>
            </p:txBody>
          </p:sp>
        </p:grpSp>
        <p:grpSp>
          <p:nvGrpSpPr>
            <p:cNvPr id="10" name="Gruppieren 9">
              <a:extLst>
                <a:ext uri="{FF2B5EF4-FFF2-40B4-BE49-F238E27FC236}">
                  <a16:creationId xmlns:a16="http://schemas.microsoft.com/office/drawing/2014/main" id="{6E0DC69E-0EF1-425D-A8FD-BC5C4F22E48B}"/>
                </a:ext>
              </a:extLst>
            </p:cNvPr>
            <p:cNvGrpSpPr/>
            <p:nvPr/>
          </p:nvGrpSpPr>
          <p:grpSpPr>
            <a:xfrm>
              <a:off x="6006517" y="5154244"/>
              <a:ext cx="1029165" cy="878355"/>
              <a:chOff x="4315714" y="5137466"/>
              <a:chExt cx="1162297" cy="878355"/>
            </a:xfrm>
          </p:grpSpPr>
          <p:sp>
            <p:nvSpPr>
              <p:cNvPr id="11" name="Textfeld 10">
                <a:extLst>
                  <a:ext uri="{FF2B5EF4-FFF2-40B4-BE49-F238E27FC236}">
                    <a16:creationId xmlns:a16="http://schemas.microsoft.com/office/drawing/2014/main" id="{9A364BDD-9929-4770-9E59-B04026ABEAA1}"/>
                  </a:ext>
                </a:extLst>
              </p:cNvPr>
              <p:cNvSpPr txBox="1"/>
              <p:nvPr/>
            </p:nvSpPr>
            <p:spPr>
              <a:xfrm flipH="1">
                <a:off x="4315714" y="5137466"/>
                <a:ext cx="960960" cy="246221"/>
              </a:xfrm>
              <a:prstGeom prst="rect">
                <a:avLst/>
              </a:prstGeom>
              <a:solidFill>
                <a:schemeClr val="bg1"/>
              </a:solidFill>
            </p:spPr>
            <p:txBody>
              <a:bodyPr wrap="square" rtlCol="0">
                <a:spAutoFit/>
              </a:bodyPr>
              <a:lstStyle/>
              <a:p>
                <a:r>
                  <a:rPr lang="de-DE" sz="1000" dirty="0">
                    <a:cs typeface="Arial" panose="020B0604020202020204" pitchFamily="34" charset="0"/>
                  </a:rPr>
                  <a:t>Tundra</a:t>
                </a:r>
                <a:endParaRPr lang="de-AT" sz="1000" dirty="0">
                  <a:cs typeface="Arial" panose="020B0604020202020204" pitchFamily="34" charset="0"/>
                </a:endParaRPr>
              </a:p>
            </p:txBody>
          </p:sp>
          <p:sp>
            <p:nvSpPr>
              <p:cNvPr id="12" name="Textfeld 11">
                <a:extLst>
                  <a:ext uri="{FF2B5EF4-FFF2-40B4-BE49-F238E27FC236}">
                    <a16:creationId xmlns:a16="http://schemas.microsoft.com/office/drawing/2014/main" id="{FCA33D39-D902-4C09-B08F-9FC0F32CC4B8}"/>
                  </a:ext>
                </a:extLst>
              </p:cNvPr>
              <p:cNvSpPr txBox="1"/>
              <p:nvPr/>
            </p:nvSpPr>
            <p:spPr>
              <a:xfrm flipH="1">
                <a:off x="4315714" y="5357594"/>
                <a:ext cx="1162297" cy="400110"/>
              </a:xfrm>
              <a:prstGeom prst="rect">
                <a:avLst/>
              </a:prstGeom>
              <a:solidFill>
                <a:schemeClr val="bg1"/>
              </a:solidFill>
            </p:spPr>
            <p:txBody>
              <a:bodyPr wrap="square" rtlCol="0">
                <a:spAutoFit/>
              </a:bodyPr>
              <a:lstStyle/>
              <a:p>
                <a:r>
                  <a:rPr lang="de-DE" sz="1000" dirty="0" err="1">
                    <a:cs typeface="Arial" panose="020B0604020202020204" pitchFamily="34" charset="0"/>
                  </a:rPr>
                  <a:t>Decid</a:t>
                </a:r>
                <a:r>
                  <a:rPr lang="de-DE" sz="1000" dirty="0">
                    <a:cs typeface="Arial" panose="020B0604020202020204" pitchFamily="34" charset="0"/>
                  </a:rPr>
                  <a:t>. </a:t>
                </a:r>
                <a:r>
                  <a:rPr lang="de-DE" sz="1000" dirty="0" err="1">
                    <a:cs typeface="Arial" panose="020B0604020202020204" pitchFamily="34" charset="0"/>
                  </a:rPr>
                  <a:t>forest</a:t>
                </a:r>
                <a:r>
                  <a:rPr lang="de-DE" sz="1000" dirty="0">
                    <a:cs typeface="Arial" panose="020B0604020202020204" pitchFamily="34" charset="0"/>
                  </a:rPr>
                  <a:t> </a:t>
                </a:r>
                <a:r>
                  <a:rPr lang="de-DE" sz="1000" dirty="0" err="1">
                    <a:cs typeface="Arial" panose="020B0604020202020204" pitchFamily="34" charset="0"/>
                  </a:rPr>
                  <a:t>forest</a:t>
                </a:r>
                <a:endParaRPr lang="de-AT" sz="1000" dirty="0">
                  <a:cs typeface="Arial" panose="020B0604020202020204" pitchFamily="34" charset="0"/>
                </a:endParaRPr>
              </a:p>
            </p:txBody>
          </p:sp>
          <p:sp>
            <p:nvSpPr>
              <p:cNvPr id="13" name="Textfeld 12">
                <a:extLst>
                  <a:ext uri="{FF2B5EF4-FFF2-40B4-BE49-F238E27FC236}">
                    <a16:creationId xmlns:a16="http://schemas.microsoft.com/office/drawing/2014/main" id="{6F4B5850-A324-485B-AEE7-BB5F2BEB2F44}"/>
                  </a:ext>
                </a:extLst>
              </p:cNvPr>
              <p:cNvSpPr txBox="1"/>
              <p:nvPr/>
            </p:nvSpPr>
            <p:spPr>
              <a:xfrm flipH="1">
                <a:off x="4315714" y="5562823"/>
                <a:ext cx="960960" cy="246221"/>
              </a:xfrm>
              <a:prstGeom prst="rect">
                <a:avLst/>
              </a:prstGeom>
              <a:solidFill>
                <a:schemeClr val="bg1"/>
              </a:solidFill>
            </p:spPr>
            <p:txBody>
              <a:bodyPr wrap="square" rtlCol="0">
                <a:spAutoFit/>
              </a:bodyPr>
              <a:lstStyle/>
              <a:p>
                <a:r>
                  <a:rPr lang="de-DE" sz="1000" dirty="0" err="1">
                    <a:cs typeface="Arial" panose="020B0604020202020204" pitchFamily="34" charset="0"/>
                  </a:rPr>
                  <a:t>Desert</a:t>
                </a:r>
                <a:endParaRPr lang="de-AT" sz="1000" dirty="0">
                  <a:cs typeface="Arial" panose="020B0604020202020204" pitchFamily="34" charset="0"/>
                </a:endParaRPr>
              </a:p>
            </p:txBody>
          </p:sp>
          <p:sp>
            <p:nvSpPr>
              <p:cNvPr id="14" name="Textfeld 13">
                <a:extLst>
                  <a:ext uri="{FF2B5EF4-FFF2-40B4-BE49-F238E27FC236}">
                    <a16:creationId xmlns:a16="http://schemas.microsoft.com/office/drawing/2014/main" id="{849DF8BA-EF59-4656-9C39-27321197D876}"/>
                  </a:ext>
                </a:extLst>
              </p:cNvPr>
              <p:cNvSpPr txBox="1"/>
              <p:nvPr/>
            </p:nvSpPr>
            <p:spPr>
              <a:xfrm flipH="1">
                <a:off x="4315714" y="5769600"/>
                <a:ext cx="1162297" cy="246221"/>
              </a:xfrm>
              <a:prstGeom prst="rect">
                <a:avLst/>
              </a:prstGeom>
              <a:solidFill>
                <a:schemeClr val="bg1"/>
              </a:solidFill>
            </p:spPr>
            <p:txBody>
              <a:bodyPr wrap="square" rtlCol="0">
                <a:spAutoFit/>
              </a:bodyPr>
              <a:lstStyle/>
              <a:p>
                <a:r>
                  <a:rPr lang="de-DE" sz="1000" dirty="0">
                    <a:cs typeface="Arial" panose="020B0604020202020204" pitchFamily="34" charset="0"/>
                  </a:rPr>
                  <a:t>Dry </a:t>
                </a:r>
                <a:r>
                  <a:rPr lang="de-DE" sz="1000" dirty="0" err="1">
                    <a:cs typeface="Arial" panose="020B0604020202020204" pitchFamily="34" charset="0"/>
                  </a:rPr>
                  <a:t>forest</a:t>
                </a:r>
                <a:endParaRPr lang="de-AT" sz="1000" dirty="0">
                  <a:cs typeface="Arial" panose="020B0604020202020204" pitchFamily="34" charset="0"/>
                </a:endParaRPr>
              </a:p>
            </p:txBody>
          </p:sp>
        </p:grpSp>
        <p:grpSp>
          <p:nvGrpSpPr>
            <p:cNvPr id="15" name="Gruppieren 14">
              <a:extLst>
                <a:ext uri="{FF2B5EF4-FFF2-40B4-BE49-F238E27FC236}">
                  <a16:creationId xmlns:a16="http://schemas.microsoft.com/office/drawing/2014/main" id="{14989CF8-3060-42A9-8E29-C522702E1CAB}"/>
                </a:ext>
              </a:extLst>
            </p:cNvPr>
            <p:cNvGrpSpPr/>
            <p:nvPr/>
          </p:nvGrpSpPr>
          <p:grpSpPr>
            <a:xfrm>
              <a:off x="7575380" y="5154244"/>
              <a:ext cx="1115736" cy="878355"/>
              <a:chOff x="4315714" y="5137466"/>
              <a:chExt cx="1162297" cy="878355"/>
            </a:xfrm>
          </p:grpSpPr>
          <p:sp>
            <p:nvSpPr>
              <p:cNvPr id="16" name="Textfeld 15">
                <a:extLst>
                  <a:ext uri="{FF2B5EF4-FFF2-40B4-BE49-F238E27FC236}">
                    <a16:creationId xmlns:a16="http://schemas.microsoft.com/office/drawing/2014/main" id="{1CF1B18D-C6DC-47D4-8B36-98F163B73A26}"/>
                  </a:ext>
                </a:extLst>
              </p:cNvPr>
              <p:cNvSpPr txBox="1"/>
              <p:nvPr/>
            </p:nvSpPr>
            <p:spPr>
              <a:xfrm flipH="1">
                <a:off x="4315714" y="5137466"/>
                <a:ext cx="960960" cy="246221"/>
              </a:xfrm>
              <a:prstGeom prst="rect">
                <a:avLst/>
              </a:prstGeom>
              <a:solidFill>
                <a:schemeClr val="bg1"/>
              </a:solidFill>
            </p:spPr>
            <p:txBody>
              <a:bodyPr wrap="square" rtlCol="0">
                <a:spAutoFit/>
              </a:bodyPr>
              <a:lstStyle/>
              <a:p>
                <a:r>
                  <a:rPr lang="de-DE" sz="1000" dirty="0">
                    <a:cs typeface="Arial" panose="020B0604020202020204" pitchFamily="34" charset="0"/>
                  </a:rPr>
                  <a:t>Forest </a:t>
                </a:r>
                <a:r>
                  <a:rPr lang="de-DE" sz="1000" dirty="0" err="1">
                    <a:cs typeface="Arial" panose="020B0604020202020204" pitchFamily="34" charset="0"/>
                  </a:rPr>
                  <a:t>tundra</a:t>
                </a:r>
                <a:endParaRPr lang="de-AT" sz="1000" dirty="0">
                  <a:cs typeface="Arial" panose="020B0604020202020204" pitchFamily="34" charset="0"/>
                </a:endParaRPr>
              </a:p>
            </p:txBody>
          </p:sp>
          <p:sp>
            <p:nvSpPr>
              <p:cNvPr id="17" name="Textfeld 16">
                <a:extLst>
                  <a:ext uri="{FF2B5EF4-FFF2-40B4-BE49-F238E27FC236}">
                    <a16:creationId xmlns:a16="http://schemas.microsoft.com/office/drawing/2014/main" id="{1361DD92-981D-4D5A-B76C-BDA3E21447EE}"/>
                  </a:ext>
                </a:extLst>
              </p:cNvPr>
              <p:cNvSpPr txBox="1"/>
              <p:nvPr/>
            </p:nvSpPr>
            <p:spPr>
              <a:xfrm flipH="1">
                <a:off x="4315714" y="5357594"/>
                <a:ext cx="1162297" cy="246221"/>
              </a:xfrm>
              <a:prstGeom prst="rect">
                <a:avLst/>
              </a:prstGeom>
              <a:solidFill>
                <a:schemeClr val="bg1"/>
              </a:solidFill>
            </p:spPr>
            <p:txBody>
              <a:bodyPr wrap="square" rtlCol="0">
                <a:spAutoFit/>
              </a:bodyPr>
              <a:lstStyle/>
              <a:p>
                <a:r>
                  <a:rPr lang="de-DE" sz="1000" dirty="0">
                    <a:cs typeface="Arial" panose="020B0604020202020204" pitchFamily="34" charset="0"/>
                  </a:rPr>
                  <a:t>Forest steppe</a:t>
                </a:r>
                <a:endParaRPr lang="de-AT" sz="1000" dirty="0">
                  <a:cs typeface="Arial" panose="020B0604020202020204" pitchFamily="34" charset="0"/>
                </a:endParaRPr>
              </a:p>
            </p:txBody>
          </p:sp>
          <p:sp>
            <p:nvSpPr>
              <p:cNvPr id="18" name="Textfeld 17">
                <a:extLst>
                  <a:ext uri="{FF2B5EF4-FFF2-40B4-BE49-F238E27FC236}">
                    <a16:creationId xmlns:a16="http://schemas.microsoft.com/office/drawing/2014/main" id="{C6B1031A-CDE3-4091-8D96-F349AEBC6E34}"/>
                  </a:ext>
                </a:extLst>
              </p:cNvPr>
              <p:cNvSpPr txBox="1"/>
              <p:nvPr/>
            </p:nvSpPr>
            <p:spPr>
              <a:xfrm flipH="1">
                <a:off x="4315714" y="5562823"/>
                <a:ext cx="960960" cy="246221"/>
              </a:xfrm>
              <a:prstGeom prst="rect">
                <a:avLst/>
              </a:prstGeom>
              <a:solidFill>
                <a:schemeClr val="bg1"/>
              </a:solidFill>
            </p:spPr>
            <p:txBody>
              <a:bodyPr wrap="square" rtlCol="0">
                <a:spAutoFit/>
              </a:bodyPr>
              <a:lstStyle/>
              <a:p>
                <a:r>
                  <a:rPr lang="de-DE" sz="1000" dirty="0">
                    <a:cs typeface="Arial" panose="020B0604020202020204" pitchFamily="34" charset="0"/>
                  </a:rPr>
                  <a:t>Savannah</a:t>
                </a:r>
                <a:endParaRPr lang="de-AT" sz="1000" dirty="0">
                  <a:cs typeface="Arial" panose="020B0604020202020204" pitchFamily="34" charset="0"/>
                </a:endParaRPr>
              </a:p>
            </p:txBody>
          </p:sp>
          <p:sp>
            <p:nvSpPr>
              <p:cNvPr id="19" name="Textfeld 18">
                <a:extLst>
                  <a:ext uri="{FF2B5EF4-FFF2-40B4-BE49-F238E27FC236}">
                    <a16:creationId xmlns:a16="http://schemas.microsoft.com/office/drawing/2014/main" id="{292BF165-2CC0-4EA1-9E97-027A1BD1413B}"/>
                  </a:ext>
                </a:extLst>
              </p:cNvPr>
              <p:cNvSpPr txBox="1"/>
              <p:nvPr/>
            </p:nvSpPr>
            <p:spPr>
              <a:xfrm flipH="1">
                <a:off x="4315714" y="5769600"/>
                <a:ext cx="1162297" cy="246221"/>
              </a:xfrm>
              <a:prstGeom prst="rect">
                <a:avLst/>
              </a:prstGeom>
              <a:solidFill>
                <a:schemeClr val="bg1"/>
              </a:solidFill>
            </p:spPr>
            <p:txBody>
              <a:bodyPr wrap="square" rtlCol="0">
                <a:spAutoFit/>
              </a:bodyPr>
              <a:lstStyle/>
              <a:p>
                <a:r>
                  <a:rPr lang="de-DE" sz="1000" dirty="0">
                    <a:cs typeface="Arial" panose="020B0604020202020204" pitchFamily="34" charset="0"/>
                  </a:rPr>
                  <a:t>Rain </a:t>
                </a:r>
                <a:r>
                  <a:rPr lang="de-DE" sz="1000" dirty="0" err="1">
                    <a:cs typeface="Arial" panose="020B0604020202020204" pitchFamily="34" charset="0"/>
                  </a:rPr>
                  <a:t>forest</a:t>
                </a:r>
                <a:endParaRPr lang="de-AT" sz="1000" dirty="0">
                  <a:cs typeface="Arial" panose="020B0604020202020204" pitchFamily="34" charset="0"/>
                </a:endParaRPr>
              </a:p>
            </p:txBody>
          </p:sp>
        </p:grpSp>
        <p:sp>
          <p:nvSpPr>
            <p:cNvPr id="20" name="Textfeld 19">
              <a:extLst>
                <a:ext uri="{FF2B5EF4-FFF2-40B4-BE49-F238E27FC236}">
                  <a16:creationId xmlns:a16="http://schemas.microsoft.com/office/drawing/2014/main" id="{11FDFCE7-3330-4D04-9844-0BD758FD84EB}"/>
                </a:ext>
              </a:extLst>
            </p:cNvPr>
            <p:cNvSpPr txBox="1"/>
            <p:nvPr/>
          </p:nvSpPr>
          <p:spPr>
            <a:xfrm>
              <a:off x="3724712" y="4874004"/>
              <a:ext cx="2197915" cy="276999"/>
            </a:xfrm>
            <a:prstGeom prst="rect">
              <a:avLst/>
            </a:prstGeom>
            <a:solidFill>
              <a:schemeClr val="bg1"/>
            </a:solidFill>
          </p:spPr>
          <p:txBody>
            <a:bodyPr wrap="square" rtlCol="0">
              <a:spAutoFit/>
            </a:bodyPr>
            <a:lstStyle/>
            <a:p>
              <a:r>
                <a:rPr lang="de-DE" sz="1200" b="1" dirty="0">
                  <a:latin typeface="+mj-lt"/>
                </a:rPr>
                <a:t>Vegetation </a:t>
              </a:r>
              <a:r>
                <a:rPr lang="de-DE" sz="1200" b="1" dirty="0" err="1">
                  <a:latin typeface="+mj-lt"/>
                </a:rPr>
                <a:t>zones</a:t>
              </a:r>
              <a:r>
                <a:rPr lang="de-DE" sz="1200" b="1" dirty="0">
                  <a:latin typeface="+mj-lt"/>
                </a:rPr>
                <a:t> 18,000 BC</a:t>
              </a:r>
              <a:endParaRPr lang="de-AT" sz="1200" b="1" dirty="0">
                <a:latin typeface="+mj-lt"/>
              </a:endParaRPr>
            </a:p>
          </p:txBody>
        </p:sp>
      </p:grpSp>
    </p:spTree>
    <p:extLst>
      <p:ext uri="{BB962C8B-B14F-4D97-AF65-F5344CB8AC3E}">
        <p14:creationId xmlns:p14="http://schemas.microsoft.com/office/powerpoint/2010/main" val="2420697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3C896DC-D855-438D-AAB8-6C4412643397}"/>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524249" y="1600200"/>
            <a:ext cx="5185641" cy="2843129"/>
          </a:xfrm>
          <a:prstGeom prst="rect">
            <a:avLst/>
          </a:prstGeom>
        </p:spPr>
      </p:pic>
      <p:pic>
        <p:nvPicPr>
          <p:cNvPr id="8" name="Grafik 7">
            <a:extLst>
              <a:ext uri="{FF2B5EF4-FFF2-40B4-BE49-F238E27FC236}">
                <a16:creationId xmlns:a16="http://schemas.microsoft.com/office/drawing/2014/main" id="{03C286E8-60AC-474E-A478-5333B2E0DD10}"/>
              </a:ext>
            </a:extLst>
          </p:cNvPr>
          <p:cNvPicPr/>
          <p:nvPr/>
        </p:nvPicPr>
        <p:blipFill>
          <a:blip r:embed="rId4"/>
          <a:stretch>
            <a:fillRect/>
          </a:stretch>
        </p:blipFill>
        <p:spPr>
          <a:xfrm>
            <a:off x="3524249" y="4427538"/>
            <a:ext cx="5185641" cy="1742353"/>
          </a:xfrm>
          <a:prstGeom prst="rect">
            <a:avLst/>
          </a:prstGeom>
        </p:spPr>
      </p:pic>
      <p:sp>
        <p:nvSpPr>
          <p:cNvPr id="2" name="Título 1"/>
          <p:cNvSpPr>
            <a:spLocks noGrp="1"/>
          </p:cNvSpPr>
          <p:nvPr>
            <p:ph type="title"/>
          </p:nvPr>
        </p:nvSpPr>
        <p:spPr>
          <a:xfrm>
            <a:off x="609600" y="800005"/>
            <a:ext cx="10972800" cy="647795"/>
          </a:xfrm>
        </p:spPr>
        <p:txBody>
          <a:bodyPr anchor="ctr">
            <a:normAutofit/>
          </a:bodyPr>
          <a:lstStyle/>
          <a:p>
            <a:pPr>
              <a:lnSpc>
                <a:spcPct val="90000"/>
              </a:lnSpc>
            </a:pPr>
            <a:r>
              <a:rPr lang="en-US" dirty="0"/>
              <a:t>Activiteit 2.2: Bossen in transitie</a:t>
            </a:r>
          </a:p>
        </p:txBody>
      </p:sp>
      <p:sp>
        <p:nvSpPr>
          <p:cNvPr id="5" name="Marcador de número de diapositiva 4"/>
          <p:cNvSpPr>
            <a:spLocks noGrp="1"/>
          </p:cNvSpPr>
          <p:nvPr>
            <p:ph type="sldNum" sz="quarter" idx="11"/>
          </p:nvPr>
        </p:nvSpPr>
        <p:spPr>
          <a:xfrm>
            <a:off x="10806380" y="55317"/>
            <a:ext cx="784821" cy="365125"/>
          </a:xfrm>
        </p:spPr>
        <p:txBody>
          <a:bodyPr anchor="ctr">
            <a:normAutofit/>
          </a:bodyPr>
          <a:lstStyle/>
          <a:p>
            <a:pPr defTabSz="609585">
              <a:spcAft>
                <a:spcPts val="600"/>
              </a:spcAft>
            </a:pPr>
            <a:r>
              <a:rPr lang="es-ES_tradnl" sz="1600" dirty="0"/>
              <a:t>|  </a:t>
            </a:r>
            <a:fld id="{9DD0088F-7E4A-9C4B-9ED2-72FAF1293163}" type="slidenum">
              <a:rPr lang="es-ES_tradnl" sz="1600"/>
              <a:pPr defTabSz="609585">
                <a:spcAft>
                  <a:spcPts val="600"/>
                </a:spcAft>
              </a:pPr>
              <a:t>29</a:t>
            </a:fld>
            <a:endParaRPr lang="es-ES_tradnl" sz="1600"/>
          </a:p>
        </p:txBody>
      </p:sp>
    </p:spTree>
    <p:extLst>
      <p:ext uri="{BB962C8B-B14F-4D97-AF65-F5344CB8AC3E}">
        <p14:creationId xmlns:p14="http://schemas.microsoft.com/office/powerpoint/2010/main" val="2091948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92"/>
          <p:cNvGraphicFramePr/>
          <p:nvPr>
            <p:extLst>
              <p:ext uri="{D42A27DB-BD31-4B8C-83A1-F6EECF244321}">
                <p14:modId xmlns:p14="http://schemas.microsoft.com/office/powerpoint/2010/main" val="2268549390"/>
              </p:ext>
            </p:extLst>
          </p:nvPr>
        </p:nvGraphicFramePr>
        <p:xfrm>
          <a:off x="1455088" y="1537169"/>
          <a:ext cx="9454101" cy="4134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5" name="Rectangle 1"/>
          <p:cNvSpPr>
            <a:spLocks noChangeArrowheads="1"/>
          </p:cNvSpPr>
          <p:nvPr/>
        </p:nvSpPr>
        <p:spPr bwMode="auto">
          <a:xfrm>
            <a:off x="1242375" y="366074"/>
            <a:ext cx="9344025" cy="1046392"/>
          </a:xfrm>
          <a:prstGeom prst="rect">
            <a:avLst/>
          </a:prstGeom>
          <a:noFill/>
          <a:ln w="9525">
            <a:noFill/>
            <a:miter lim="800000"/>
            <a:headEnd/>
            <a:tailEnd/>
          </a:ln>
          <a:effectLst/>
        </p:spPr>
        <p:txBody>
          <a:bodyPr vert="horz" wrap="square" lIns="91440" tIns="152352"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004571"/>
                </a:solidFill>
                <a:effectLst/>
                <a:latin typeface="+mj-lt"/>
                <a:ea typeface="BatangChe"/>
                <a:cs typeface="Arial" pitchFamily="34" charset="0"/>
              </a:rPr>
              <a:t>		Stroomdiagram en Module plan </a:t>
            </a:r>
            <a:endParaRPr kumimoji="0" lang="en-US" sz="4000" b="1" i="0" u="none" strike="noStrike" cap="none" normalizeH="0" baseline="0" dirty="0">
              <a:ln>
                <a:noFill/>
              </a:ln>
              <a:solidFill>
                <a:srgbClr val="0E4749"/>
              </a:solidFill>
              <a:effectLst/>
              <a:latin typeface="+mj-lt"/>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Imagen 19" descr="/Users/antquearm/Desktop/IncluSMe icons/Icons as JPEG/1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2375" y="366074"/>
            <a:ext cx="976950" cy="910275"/>
          </a:xfrm>
          <a:prstGeom prst="rect">
            <a:avLst/>
          </a:prstGeom>
          <a:noFill/>
          <a:ln>
            <a:noFill/>
          </a:ln>
        </p:spPr>
      </p:pic>
    </p:spTree>
    <p:extLst>
      <p:ext uri="{BB962C8B-B14F-4D97-AF65-F5344CB8AC3E}">
        <p14:creationId xmlns:p14="http://schemas.microsoft.com/office/powerpoint/2010/main" val="2136912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49623CB2-6F5C-49C4-BCEB-CB7FFDC4D217}"/>
              </a:ext>
            </a:extLst>
          </p:cNvPr>
          <p:cNvGrpSpPr/>
          <p:nvPr/>
        </p:nvGrpSpPr>
        <p:grpSpPr>
          <a:xfrm>
            <a:off x="2658260" y="503341"/>
            <a:ext cx="3591888" cy="5726009"/>
            <a:chOff x="1635854" y="110453"/>
            <a:chExt cx="3640822" cy="5867227"/>
          </a:xfrm>
        </p:grpSpPr>
        <p:sp>
          <p:nvSpPr>
            <p:cNvPr id="12" name="Rechteck: abgerundete Ecken 11">
              <a:extLst>
                <a:ext uri="{FF2B5EF4-FFF2-40B4-BE49-F238E27FC236}">
                  <a16:creationId xmlns:a16="http://schemas.microsoft.com/office/drawing/2014/main" id="{326888C8-DDF0-490A-BD28-A4C1360DF4BB}"/>
                </a:ext>
              </a:extLst>
            </p:cNvPr>
            <p:cNvSpPr/>
            <p:nvPr/>
          </p:nvSpPr>
          <p:spPr>
            <a:xfrm>
              <a:off x="1635854" y="110453"/>
              <a:ext cx="3640822" cy="586722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6C6D5C4E-130F-46DA-AAC2-2501772DF8EF}"/>
                </a:ext>
              </a:extLst>
            </p:cNvPr>
            <p:cNvSpPr txBox="1"/>
            <p:nvPr/>
          </p:nvSpPr>
          <p:spPr>
            <a:xfrm>
              <a:off x="1851400" y="3813069"/>
              <a:ext cx="3243872" cy="1986812"/>
            </a:xfrm>
            <a:prstGeom prst="rect">
              <a:avLst/>
            </a:prstGeom>
            <a:noFill/>
          </p:spPr>
          <p:txBody>
            <a:bodyPr wrap="square">
              <a:spAutoFit/>
            </a:bodyPr>
            <a:lstStyle/>
            <a:p>
              <a:r>
                <a:rPr lang="de-AT" sz="1200" b="1" dirty="0"/>
                <a:t>Verspreiding</a:t>
              </a:r>
              <a:r>
                <a:rPr lang="de-AT" sz="1200" dirty="0"/>
                <a:t>: in Central Europe 300-1000 m ASL</a:t>
              </a:r>
            </a:p>
            <a:p>
              <a:r>
                <a:rPr lang="de-AT" sz="1200" b="1" dirty="0"/>
                <a:t>Gemiddelde jaarlijkse </a:t>
              </a:r>
              <a:r>
                <a:rPr lang="de-AT" sz="1200" b="1" dirty="0" err="1"/>
                <a:t>temperatuur</a:t>
              </a:r>
              <a:r>
                <a:rPr lang="de-AT" sz="1200" dirty="0"/>
                <a:t>: 4-12°C</a:t>
              </a:r>
            </a:p>
            <a:p>
              <a:r>
                <a:rPr lang="de-AT" sz="1200" b="1" dirty="0"/>
                <a:t>Jaarlijkse neerslag</a:t>
              </a:r>
              <a:r>
                <a:rPr lang="de-AT" sz="1200" dirty="0"/>
                <a:t>: 450-2000 mm/</a:t>
              </a:r>
              <a:r>
                <a:rPr lang="de-AT" sz="1200" dirty="0" err="1"/>
                <a:t>year</a:t>
              </a:r>
              <a:endParaRPr lang="de-AT" sz="1200" dirty="0"/>
            </a:p>
            <a:p>
              <a:r>
                <a:rPr lang="de-AT" sz="1200" b="1" dirty="0" err="1"/>
                <a:t>Bodem</a:t>
              </a:r>
              <a:r>
                <a:rPr lang="de-AT" sz="1200" dirty="0"/>
                <a:t>: </a:t>
              </a:r>
              <a:r>
                <a:rPr lang="en-US" sz="1200" dirty="0"/>
                <a:t>voedselrijk, zwak zuur tot kalkhoudend, samenhangend zandig tot lemig</a:t>
              </a:r>
            </a:p>
            <a:p>
              <a:r>
                <a:rPr lang="en-US" sz="1200" b="1" dirty="0"/>
                <a:t>Bodemvocht </a:t>
              </a:r>
              <a:r>
                <a:rPr lang="en-US" sz="1200" dirty="0"/>
                <a:t>: moderate moisture</a:t>
              </a:r>
            </a:p>
            <a:p>
              <a:r>
                <a:rPr lang="en-US" sz="1200" b="1" dirty="0"/>
                <a:t>Bijzonderheden </a:t>
              </a:r>
              <a:r>
                <a:rPr lang="en-US" sz="1200" dirty="0"/>
                <a:t>: jonge bomen verdragen schaduw; oude bomen zijn zeer concurrerend in de strijd om licht en verdringen daarom vaak andere boomsoorten</a:t>
              </a:r>
            </a:p>
          </p:txBody>
        </p:sp>
        <p:pic>
          <p:nvPicPr>
            <p:cNvPr id="11" name="Grafik 10" descr="Ein Bild, das Baum, draußen, Pflanze, Wald enthält.&#10;&#10;Automatisch generierte Beschreibung">
              <a:extLst>
                <a:ext uri="{FF2B5EF4-FFF2-40B4-BE49-F238E27FC236}">
                  <a16:creationId xmlns:a16="http://schemas.microsoft.com/office/drawing/2014/main" id="{3361C215-F46B-4E37-B229-4251E55D58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415" r="10612" b="11693"/>
            <a:stretch/>
          </p:blipFill>
          <p:spPr>
            <a:xfrm rot="16200000">
              <a:off x="1902215" y="877560"/>
              <a:ext cx="3054306" cy="2697777"/>
            </a:xfrm>
            <a:prstGeom prst="rect">
              <a:avLst/>
            </a:prstGeom>
          </p:spPr>
        </p:pic>
        <p:sp>
          <p:nvSpPr>
            <p:cNvPr id="13" name="Textfeld 12">
              <a:extLst>
                <a:ext uri="{FF2B5EF4-FFF2-40B4-BE49-F238E27FC236}">
                  <a16:creationId xmlns:a16="http://schemas.microsoft.com/office/drawing/2014/main" id="{C279E95E-2054-463E-8A9B-0DFE2CAE6205}"/>
                </a:ext>
              </a:extLst>
            </p:cNvPr>
            <p:cNvSpPr txBox="1"/>
            <p:nvPr/>
          </p:nvSpPr>
          <p:spPr>
            <a:xfrm>
              <a:off x="2038525" y="286622"/>
              <a:ext cx="2793533" cy="378441"/>
            </a:xfrm>
            <a:prstGeom prst="rect">
              <a:avLst/>
            </a:prstGeom>
            <a:noFill/>
          </p:spPr>
          <p:txBody>
            <a:bodyPr wrap="square" rtlCol="0">
              <a:spAutoFit/>
            </a:bodyPr>
            <a:lstStyle/>
            <a:p>
              <a:pPr algn="ctr"/>
              <a:r>
                <a:rPr lang="de-AT" sz="1800" b="1" dirty="0" err="1"/>
                <a:t>Beuk</a:t>
              </a:r>
              <a:r>
                <a:rPr lang="de-AT" sz="1800" dirty="0"/>
                <a:t> (</a:t>
              </a:r>
              <a:r>
                <a:rPr lang="de-AT" sz="1800" i="1" dirty="0"/>
                <a:t>Fagus sylvatica</a:t>
              </a:r>
              <a:r>
                <a:rPr lang="de-AT" sz="1800" dirty="0"/>
                <a:t>) </a:t>
              </a:r>
            </a:p>
          </p:txBody>
        </p:sp>
      </p:grpSp>
      <p:grpSp>
        <p:nvGrpSpPr>
          <p:cNvPr id="5" name="Gruppieren 4">
            <a:extLst>
              <a:ext uri="{FF2B5EF4-FFF2-40B4-BE49-F238E27FC236}">
                <a16:creationId xmlns:a16="http://schemas.microsoft.com/office/drawing/2014/main" id="{591571C9-978F-4E55-9316-7716CB3AE65F}"/>
              </a:ext>
            </a:extLst>
          </p:cNvPr>
          <p:cNvGrpSpPr/>
          <p:nvPr/>
        </p:nvGrpSpPr>
        <p:grpSpPr>
          <a:xfrm>
            <a:off x="6396003" y="509197"/>
            <a:ext cx="3591888" cy="5752925"/>
            <a:chOff x="6555425" y="85286"/>
            <a:chExt cx="3640822" cy="5894807"/>
          </a:xfrm>
        </p:grpSpPr>
        <p:sp>
          <p:nvSpPr>
            <p:cNvPr id="15" name="Rechteck: abgerundete Ecken 14">
              <a:extLst>
                <a:ext uri="{FF2B5EF4-FFF2-40B4-BE49-F238E27FC236}">
                  <a16:creationId xmlns:a16="http://schemas.microsoft.com/office/drawing/2014/main" id="{A17AD455-4065-4B48-A6ED-413F31BA2145}"/>
                </a:ext>
              </a:extLst>
            </p:cNvPr>
            <p:cNvSpPr/>
            <p:nvPr/>
          </p:nvSpPr>
          <p:spPr>
            <a:xfrm>
              <a:off x="6555425" y="85286"/>
              <a:ext cx="3640822" cy="58672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Textfeld 15">
              <a:extLst>
                <a:ext uri="{FF2B5EF4-FFF2-40B4-BE49-F238E27FC236}">
                  <a16:creationId xmlns:a16="http://schemas.microsoft.com/office/drawing/2014/main" id="{C80BB707-E0A1-40FD-B5B5-98835B34E877}"/>
                </a:ext>
              </a:extLst>
            </p:cNvPr>
            <p:cNvSpPr txBox="1"/>
            <p:nvPr/>
          </p:nvSpPr>
          <p:spPr>
            <a:xfrm>
              <a:off x="7062582" y="3804060"/>
              <a:ext cx="2793534" cy="2176033"/>
            </a:xfrm>
            <a:prstGeom prst="rect">
              <a:avLst/>
            </a:prstGeom>
            <a:noFill/>
          </p:spPr>
          <p:txBody>
            <a:bodyPr wrap="square">
              <a:spAutoFit/>
            </a:bodyPr>
            <a:lstStyle/>
            <a:p>
              <a:r>
                <a:rPr lang="de-AT" sz="1200" b="1" dirty="0"/>
                <a:t>Verspreiding </a:t>
              </a:r>
              <a:r>
                <a:rPr lang="de-AT" sz="1200" dirty="0"/>
                <a:t>: in Central Europe </a:t>
              </a:r>
              <a:r>
                <a:rPr lang="de-AT" sz="1200" dirty="0" err="1"/>
                <a:t>up</a:t>
              </a:r>
              <a:r>
                <a:rPr lang="de-AT" sz="1200" dirty="0"/>
                <a:t> </a:t>
              </a:r>
              <a:r>
                <a:rPr lang="de-AT" sz="1200" dirty="0" err="1"/>
                <a:t>to</a:t>
              </a:r>
              <a:r>
                <a:rPr lang="de-AT" sz="1200" dirty="0"/>
                <a:t> 2000 m ASL</a:t>
              </a:r>
            </a:p>
            <a:p>
              <a:r>
                <a:rPr lang="de-AT" sz="1200" b="1" dirty="0"/>
                <a:t>Gemiddelde </a:t>
              </a:r>
              <a:r>
                <a:rPr lang="de-AT" sz="1200" b="1" dirty="0" err="1"/>
                <a:t>temperatuur</a:t>
              </a:r>
              <a:r>
                <a:rPr lang="de-AT" sz="1200" dirty="0"/>
                <a:t>: </a:t>
              </a:r>
              <a:r>
                <a:rPr lang="de-AT" sz="1200" dirty="0" err="1"/>
                <a:t>summer</a:t>
              </a:r>
              <a:r>
                <a:rPr lang="de-AT" sz="1200" dirty="0"/>
                <a:t> 9-20°C, </a:t>
              </a:r>
              <a:r>
                <a:rPr lang="de-AT" sz="1200" dirty="0" err="1"/>
                <a:t>winter</a:t>
              </a:r>
              <a:r>
                <a:rPr lang="de-AT" sz="1200" dirty="0"/>
                <a:t> -20-0°C</a:t>
              </a:r>
            </a:p>
            <a:p>
              <a:r>
                <a:rPr lang="de-AT" sz="1200" b="1" dirty="0"/>
                <a:t>Jaarlijkse neerslag </a:t>
              </a:r>
              <a:r>
                <a:rPr lang="de-AT" sz="1200" dirty="0"/>
                <a:t>: ≥ 400 mm/</a:t>
              </a:r>
              <a:r>
                <a:rPr lang="de-AT" sz="1200" dirty="0" err="1"/>
                <a:t>year</a:t>
              </a:r>
              <a:endParaRPr lang="de-AT" sz="1200" dirty="0"/>
            </a:p>
            <a:p>
              <a:r>
                <a:rPr lang="de-AT" sz="1200" b="1" dirty="0" err="1"/>
                <a:t>Bodem</a:t>
              </a:r>
              <a:r>
                <a:rPr lang="de-AT" sz="1200" b="1" dirty="0"/>
                <a:t>:</a:t>
              </a:r>
              <a:r>
                <a:rPr lang="de-AT" sz="1200" dirty="0"/>
                <a:t> </a:t>
              </a:r>
              <a:r>
                <a:rPr lang="en-US" sz="1200" dirty="0"/>
                <a:t>geen bijzonderheden</a:t>
              </a:r>
            </a:p>
            <a:p>
              <a:r>
                <a:rPr lang="en-US" sz="1200" b="1" dirty="0"/>
                <a:t>Bodemvocht</a:t>
              </a:r>
              <a:r>
                <a:rPr lang="en-US" sz="1200" dirty="0"/>
                <a:t>: droog of nat</a:t>
              </a:r>
            </a:p>
            <a:p>
              <a:r>
                <a:rPr lang="en-US" sz="1200" b="1" dirty="0"/>
                <a:t>Bijzonderheden</a:t>
              </a:r>
              <a:r>
                <a:rPr lang="en-US" sz="1200" dirty="0"/>
                <a:t>: weinig veeleisende boomsoort, verdraagt vele bodems en klimaten, weinig concurrentie op goede standplaatsen</a:t>
              </a:r>
            </a:p>
          </p:txBody>
        </p:sp>
        <p:sp>
          <p:nvSpPr>
            <p:cNvPr id="18" name="Textfeld 17">
              <a:extLst>
                <a:ext uri="{FF2B5EF4-FFF2-40B4-BE49-F238E27FC236}">
                  <a16:creationId xmlns:a16="http://schemas.microsoft.com/office/drawing/2014/main" id="{47D1CF98-DFD9-453E-8575-FC3A84682087}"/>
                </a:ext>
              </a:extLst>
            </p:cNvPr>
            <p:cNvSpPr txBox="1"/>
            <p:nvPr/>
          </p:nvSpPr>
          <p:spPr>
            <a:xfrm>
              <a:off x="6915326" y="277406"/>
              <a:ext cx="2793533" cy="378441"/>
            </a:xfrm>
            <a:prstGeom prst="rect">
              <a:avLst/>
            </a:prstGeom>
            <a:noFill/>
          </p:spPr>
          <p:txBody>
            <a:bodyPr wrap="square" rtlCol="0">
              <a:spAutoFit/>
            </a:bodyPr>
            <a:lstStyle/>
            <a:p>
              <a:pPr algn="ctr"/>
              <a:r>
                <a:rPr lang="de-AT" sz="1800" b="1" dirty="0"/>
                <a:t>Den</a:t>
              </a:r>
              <a:r>
                <a:rPr lang="de-AT" sz="1800" dirty="0"/>
                <a:t> (</a:t>
              </a:r>
              <a:r>
                <a:rPr lang="de-AT" sz="1800" i="1" dirty="0"/>
                <a:t>Pinus </a:t>
              </a:r>
              <a:r>
                <a:rPr lang="de-AT" sz="1800" i="1" dirty="0" err="1"/>
                <a:t>sylvestris</a:t>
              </a:r>
              <a:r>
                <a:rPr lang="de-AT" sz="1800" dirty="0"/>
                <a:t>) </a:t>
              </a:r>
            </a:p>
          </p:txBody>
        </p:sp>
        <p:pic>
          <p:nvPicPr>
            <p:cNvPr id="3" name="Grafik 2" descr="Ein Bild, das Baum, Pflanze enthält.&#10;&#10;Automatisch generierte Beschreibung">
              <a:extLst>
                <a:ext uri="{FF2B5EF4-FFF2-40B4-BE49-F238E27FC236}">
                  <a16:creationId xmlns:a16="http://schemas.microsoft.com/office/drawing/2014/main" id="{99F3EDAF-DA86-43DB-919A-09D565D5E13C}"/>
                </a:ext>
              </a:extLst>
            </p:cNvPr>
            <p:cNvPicPr>
              <a:picLocks noChangeAspect="1"/>
            </p:cNvPicPr>
            <p:nvPr/>
          </p:nvPicPr>
          <p:blipFill rotWithShape="1">
            <a:blip r:embed="rId3">
              <a:extLst>
                <a:ext uri="{28A0092B-C50C-407E-A947-70E740481C1C}">
                  <a14:useLocalDpi xmlns:a14="http://schemas.microsoft.com/office/drawing/2010/main" val="0"/>
                </a:ext>
              </a:extLst>
            </a:blip>
            <a:srcRect t="2795" b="2422"/>
            <a:stretch/>
          </p:blipFill>
          <p:spPr>
            <a:xfrm>
              <a:off x="7139544" y="684278"/>
              <a:ext cx="2472583" cy="3045276"/>
            </a:xfrm>
            <a:prstGeom prst="rect">
              <a:avLst/>
            </a:prstGeom>
          </p:spPr>
        </p:pic>
      </p:grpSp>
      <p:sp>
        <p:nvSpPr>
          <p:cNvPr id="9" name="Rechteck: abgerundete Ecken 8">
            <a:extLst>
              <a:ext uri="{FF2B5EF4-FFF2-40B4-BE49-F238E27FC236}">
                <a16:creationId xmlns:a16="http://schemas.microsoft.com/office/drawing/2014/main" id="{BFA5FD32-AD87-45AE-A83C-F202B801DA87}"/>
              </a:ext>
            </a:extLst>
          </p:cNvPr>
          <p:cNvSpPr/>
          <p:nvPr/>
        </p:nvSpPr>
        <p:spPr>
          <a:xfrm>
            <a:off x="287996" y="2952577"/>
            <a:ext cx="2194444" cy="266000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NL" sz="1600" b="1" dirty="0">
                <a:effectLst/>
              </a:rPr>
              <a:t>Gebied</a:t>
            </a:r>
            <a:endParaRPr lang="de-AT" sz="1600" b="1" dirty="0">
              <a:effectLst/>
            </a:endParaRPr>
          </a:p>
          <a:p>
            <a:pPr algn="l"/>
            <a:r>
              <a:rPr lang="fr-FR" sz="1200" b="1" dirty="0">
                <a:effectLst/>
              </a:rPr>
              <a:t>Zone</a:t>
            </a:r>
            <a:r>
              <a:rPr lang="fr-FR" sz="1200" dirty="0">
                <a:effectLst/>
              </a:rPr>
              <a:t>: Centraal Europa</a:t>
            </a:r>
            <a:endParaRPr lang="de-AT" sz="1200" dirty="0">
              <a:effectLst/>
            </a:endParaRPr>
          </a:p>
          <a:p>
            <a:pPr algn="l"/>
            <a:r>
              <a:rPr lang="en-US" sz="1200" b="1" dirty="0">
                <a:effectLst/>
              </a:rPr>
              <a:t>Hoogte</a:t>
            </a:r>
            <a:r>
              <a:rPr lang="en-US" sz="1200" dirty="0">
                <a:effectLst/>
              </a:rPr>
              <a:t>: 700m ASL</a:t>
            </a:r>
          </a:p>
          <a:p>
            <a:pPr algn="l"/>
            <a:r>
              <a:rPr lang="en-US" sz="1200" b="1" dirty="0">
                <a:effectLst/>
              </a:rPr>
              <a:t>Gemiddelde jaarlijkse temperatuur </a:t>
            </a:r>
            <a:r>
              <a:rPr lang="en-US" sz="1200" dirty="0">
                <a:effectLst/>
              </a:rPr>
              <a:t>7°C</a:t>
            </a:r>
          </a:p>
          <a:p>
            <a:pPr algn="l"/>
            <a:r>
              <a:rPr lang="en-US" sz="1200" b="1" dirty="0">
                <a:effectLst/>
              </a:rPr>
              <a:t>Jaarlijkse neerslag</a:t>
            </a:r>
            <a:r>
              <a:rPr lang="en-US" sz="1200" dirty="0">
                <a:effectLst/>
              </a:rPr>
              <a:t>: 1100 mm/jaar</a:t>
            </a:r>
          </a:p>
          <a:p>
            <a:r>
              <a:rPr lang="en-US" sz="1200" b="1" dirty="0"/>
              <a:t>Bodem</a:t>
            </a:r>
            <a:r>
              <a:rPr lang="en-US" sz="1200" dirty="0"/>
              <a:t>: Grintmateriaal van gemengde herkomst, matig zuur, zandige leem</a:t>
            </a:r>
          </a:p>
          <a:p>
            <a:pPr algn="l"/>
            <a:r>
              <a:rPr lang="en-US" sz="1200" b="1" dirty="0">
                <a:effectLst/>
              </a:rPr>
              <a:t>Bodemvocht</a:t>
            </a:r>
            <a:r>
              <a:rPr lang="en-US" sz="1200" dirty="0">
                <a:effectLst/>
              </a:rPr>
              <a:t>: fresh</a:t>
            </a:r>
            <a:endParaRPr lang="de-AT" sz="1200" dirty="0">
              <a:effectLst/>
            </a:endParaRPr>
          </a:p>
        </p:txBody>
      </p:sp>
      <p:sp>
        <p:nvSpPr>
          <p:cNvPr id="14" name="Rechteck: abgerundete Ecken 13">
            <a:extLst>
              <a:ext uri="{FF2B5EF4-FFF2-40B4-BE49-F238E27FC236}">
                <a16:creationId xmlns:a16="http://schemas.microsoft.com/office/drawing/2014/main" id="{17F6746E-C7D2-4890-A4F5-968388AC3C66}"/>
              </a:ext>
            </a:extLst>
          </p:cNvPr>
          <p:cNvSpPr/>
          <p:nvPr/>
        </p:nvSpPr>
        <p:spPr>
          <a:xfrm>
            <a:off x="287996" y="1786856"/>
            <a:ext cx="2194443" cy="973123"/>
          </a:xfrm>
          <a:prstGeom prst="roundRect">
            <a:avLst/>
          </a:prstGeom>
          <a:solidFill>
            <a:schemeClr val="tx2">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400" dirty="0"/>
              <a:t>Welke boomsoort is beter geschikt voor deze locatie? Beslis en motiveer uw beslissing!</a:t>
            </a:r>
          </a:p>
        </p:txBody>
      </p:sp>
      <p:sp>
        <p:nvSpPr>
          <p:cNvPr id="17" name="Título 1">
            <a:extLst>
              <a:ext uri="{FF2B5EF4-FFF2-40B4-BE49-F238E27FC236}">
                <a16:creationId xmlns:a16="http://schemas.microsoft.com/office/drawing/2014/main" id="{CD91B9DB-D884-E270-5EDD-8795482A2DCF}"/>
              </a:ext>
            </a:extLst>
          </p:cNvPr>
          <p:cNvSpPr txBox="1">
            <a:spLocks/>
          </p:cNvSpPr>
          <p:nvPr/>
        </p:nvSpPr>
        <p:spPr>
          <a:xfrm>
            <a:off x="216837" y="442920"/>
            <a:ext cx="2375361" cy="647795"/>
          </a:xfrm>
          <a:prstGeom prst="rect">
            <a:avLst/>
          </a:prstGeom>
        </p:spPr>
        <p:txBody>
          <a:bodyPr anchor="ctr">
            <a:normAutofit fontScale="40000" lnSpcReduction="20000"/>
          </a:bodyPr>
          <a:lstStyle>
            <a:lvl1pPr algn="l" defTabSz="609585" rtl="0" eaLnBrk="1" latinLnBrk="0" hangingPunct="1">
              <a:spcBef>
                <a:spcPct val="0"/>
              </a:spcBef>
              <a:buNone/>
              <a:defRPr sz="4267" b="1" kern="1200">
                <a:solidFill>
                  <a:srgbClr val="4C5F7E"/>
                </a:solidFill>
                <a:latin typeface="Avenir Book" charset="0"/>
                <a:ea typeface="Avenir Book" charset="0"/>
                <a:cs typeface="Avenir Book" charset="0"/>
              </a:defRPr>
            </a:lvl1pPr>
          </a:lstStyle>
          <a:p>
            <a:pPr>
              <a:lnSpc>
                <a:spcPct val="90000"/>
              </a:lnSpc>
            </a:pPr>
            <a:r>
              <a:rPr lang="en-US" dirty="0"/>
              <a:t>Activiteit 2.3: Bossen en klimaatverandering</a:t>
            </a:r>
          </a:p>
        </p:txBody>
      </p:sp>
    </p:spTree>
    <p:extLst>
      <p:ext uri="{BB962C8B-B14F-4D97-AF65-F5344CB8AC3E}">
        <p14:creationId xmlns:p14="http://schemas.microsoft.com/office/powerpoint/2010/main" val="3370040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62255C9D-A159-40CB-8E20-532B1C5B295D}"/>
              </a:ext>
            </a:extLst>
          </p:cNvPr>
          <p:cNvSpPr/>
          <p:nvPr/>
        </p:nvSpPr>
        <p:spPr>
          <a:xfrm>
            <a:off x="968818" y="3356635"/>
            <a:ext cx="2716524" cy="146597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600" b="1" dirty="0">
                <a:effectLst/>
              </a:rPr>
              <a:t>Gebied</a:t>
            </a:r>
            <a:endParaRPr lang="de-AT" sz="1600" b="1" dirty="0">
              <a:effectLst/>
            </a:endParaRPr>
          </a:p>
          <a:p>
            <a:pPr algn="l"/>
            <a:r>
              <a:rPr lang="de-DE" sz="1200" b="1" dirty="0">
                <a:effectLst/>
              </a:rPr>
              <a:t>Alpine </a:t>
            </a:r>
            <a:r>
              <a:rPr lang="de-DE" sz="1200" b="1" dirty="0" err="1">
                <a:effectLst/>
              </a:rPr>
              <a:t>foothills</a:t>
            </a:r>
            <a:r>
              <a:rPr lang="de-DE" sz="1200" b="0" dirty="0">
                <a:effectLst/>
              </a:rPr>
              <a:t>, Burgenland, Austria</a:t>
            </a:r>
            <a:endParaRPr lang="de-AT" sz="1200" b="0" dirty="0">
              <a:effectLst/>
            </a:endParaRPr>
          </a:p>
          <a:p>
            <a:pPr algn="l"/>
            <a:r>
              <a:rPr lang="en-US" sz="1200" b="1" dirty="0">
                <a:effectLst/>
              </a:rPr>
              <a:t>Hoogte</a:t>
            </a:r>
            <a:r>
              <a:rPr lang="en-US" sz="1200" dirty="0">
                <a:effectLst/>
              </a:rPr>
              <a:t>: 300m ASL</a:t>
            </a:r>
          </a:p>
          <a:p>
            <a:pPr algn="l"/>
            <a:r>
              <a:rPr lang="en-US" sz="1200" b="1" dirty="0">
                <a:effectLst/>
              </a:rPr>
              <a:t>Gemiddelde temperatuur</a:t>
            </a:r>
            <a:r>
              <a:rPr lang="en-US" sz="1200" dirty="0">
                <a:effectLst/>
              </a:rPr>
              <a:t>: 9°C</a:t>
            </a:r>
          </a:p>
          <a:p>
            <a:pPr algn="l"/>
            <a:r>
              <a:rPr lang="en-US" sz="1200" b="1" dirty="0">
                <a:effectLst/>
              </a:rPr>
              <a:t>Jaarlijkse neerslag</a:t>
            </a:r>
            <a:r>
              <a:rPr lang="en-US" sz="1200" dirty="0">
                <a:effectLst/>
              </a:rPr>
              <a:t>: 800 mm/jaar</a:t>
            </a:r>
          </a:p>
          <a:p>
            <a:pPr algn="l"/>
            <a:r>
              <a:rPr lang="en-US" sz="1200" b="1" dirty="0">
                <a:effectLst/>
              </a:rPr>
              <a:t>Bodem</a:t>
            </a:r>
            <a:r>
              <a:rPr lang="en-US" sz="1200" dirty="0">
                <a:effectLst/>
              </a:rPr>
              <a:t>: leem</a:t>
            </a:r>
          </a:p>
        </p:txBody>
      </p:sp>
      <p:sp>
        <p:nvSpPr>
          <p:cNvPr id="7" name="Rechteck: abgerundete Ecken 6">
            <a:extLst>
              <a:ext uri="{FF2B5EF4-FFF2-40B4-BE49-F238E27FC236}">
                <a16:creationId xmlns:a16="http://schemas.microsoft.com/office/drawing/2014/main" id="{443B9F57-82B1-4895-ACC1-CC20015A5680}"/>
              </a:ext>
            </a:extLst>
          </p:cNvPr>
          <p:cNvSpPr/>
          <p:nvPr/>
        </p:nvSpPr>
        <p:spPr>
          <a:xfrm>
            <a:off x="961502" y="1480842"/>
            <a:ext cx="2716524" cy="172664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Een boseigenaar draagt zijn landgoed over aan zijn dochter, een opgeleide boswachter. Sommige gebieden moeten worden herbebost. Welke boomsoort moet zij kiezen voor de nieuwe aanplant?</a:t>
            </a:r>
          </a:p>
        </p:txBody>
      </p:sp>
      <p:grpSp>
        <p:nvGrpSpPr>
          <p:cNvPr id="8" name="Gruppieren 7">
            <a:extLst>
              <a:ext uri="{FF2B5EF4-FFF2-40B4-BE49-F238E27FC236}">
                <a16:creationId xmlns:a16="http://schemas.microsoft.com/office/drawing/2014/main" id="{601D1505-B224-4102-B627-93B0965A78A3}"/>
              </a:ext>
            </a:extLst>
          </p:cNvPr>
          <p:cNvGrpSpPr/>
          <p:nvPr/>
        </p:nvGrpSpPr>
        <p:grpSpPr>
          <a:xfrm>
            <a:off x="7476722" y="776217"/>
            <a:ext cx="3118862" cy="5048075"/>
            <a:chOff x="7271855" y="142613"/>
            <a:chExt cx="3591888" cy="5486401"/>
          </a:xfrm>
        </p:grpSpPr>
        <p:grpSp>
          <p:nvGrpSpPr>
            <p:cNvPr id="9" name="Gruppieren 8">
              <a:extLst>
                <a:ext uri="{FF2B5EF4-FFF2-40B4-BE49-F238E27FC236}">
                  <a16:creationId xmlns:a16="http://schemas.microsoft.com/office/drawing/2014/main" id="{E0DD9CBC-53D2-485B-9F97-7EC86C4C681F}"/>
                </a:ext>
              </a:extLst>
            </p:cNvPr>
            <p:cNvGrpSpPr/>
            <p:nvPr/>
          </p:nvGrpSpPr>
          <p:grpSpPr>
            <a:xfrm>
              <a:off x="7271855" y="142613"/>
              <a:ext cx="3591888" cy="5486401"/>
              <a:chOff x="6555425" y="85286"/>
              <a:chExt cx="3640822" cy="5867227"/>
            </a:xfrm>
          </p:grpSpPr>
          <p:sp>
            <p:nvSpPr>
              <p:cNvPr id="12" name="Rechteck: abgerundete Ecken 11">
                <a:extLst>
                  <a:ext uri="{FF2B5EF4-FFF2-40B4-BE49-F238E27FC236}">
                    <a16:creationId xmlns:a16="http://schemas.microsoft.com/office/drawing/2014/main" id="{B1FEE571-1923-42A5-8478-6ADDFD9D440C}"/>
                  </a:ext>
                </a:extLst>
              </p:cNvPr>
              <p:cNvSpPr/>
              <p:nvPr/>
            </p:nvSpPr>
            <p:spPr>
              <a:xfrm>
                <a:off x="6555425" y="85286"/>
                <a:ext cx="3640822" cy="58672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extLst>
                  <a:ext uri="{FF2B5EF4-FFF2-40B4-BE49-F238E27FC236}">
                    <a16:creationId xmlns:a16="http://schemas.microsoft.com/office/drawing/2014/main" id="{787A3B9C-5E02-4A6E-BF40-28DD186343FC}"/>
                  </a:ext>
                </a:extLst>
              </p:cNvPr>
              <p:cNvSpPr txBox="1"/>
              <p:nvPr/>
            </p:nvSpPr>
            <p:spPr>
              <a:xfrm>
                <a:off x="6915325" y="294598"/>
                <a:ext cx="2793533" cy="429264"/>
              </a:xfrm>
              <a:prstGeom prst="rect">
                <a:avLst/>
              </a:prstGeom>
              <a:noFill/>
            </p:spPr>
            <p:txBody>
              <a:bodyPr wrap="square" rtlCol="0">
                <a:spAutoFit/>
              </a:bodyPr>
              <a:lstStyle/>
              <a:p>
                <a:pPr algn="ctr"/>
                <a:r>
                  <a:rPr lang="de-AT" b="1" dirty="0"/>
                  <a:t>Eik</a:t>
                </a:r>
                <a:r>
                  <a:rPr lang="de-AT" sz="1800" dirty="0"/>
                  <a:t> (</a:t>
                </a:r>
                <a:r>
                  <a:rPr lang="de-AT" sz="1800" i="1" dirty="0"/>
                  <a:t>Quercus </a:t>
                </a:r>
                <a:r>
                  <a:rPr lang="de-AT" sz="1800" i="1" dirty="0" err="1"/>
                  <a:t>petrae</a:t>
                </a:r>
                <a:r>
                  <a:rPr lang="de-AT" sz="1800" dirty="0"/>
                  <a:t>) </a:t>
                </a:r>
              </a:p>
            </p:txBody>
          </p:sp>
        </p:grpSp>
        <p:sp>
          <p:nvSpPr>
            <p:cNvPr id="10" name="Textfeld 9">
              <a:extLst>
                <a:ext uri="{FF2B5EF4-FFF2-40B4-BE49-F238E27FC236}">
                  <a16:creationId xmlns:a16="http://schemas.microsoft.com/office/drawing/2014/main" id="{14FBD3E6-1A14-4E3F-B123-E4B99327B59C}"/>
                </a:ext>
              </a:extLst>
            </p:cNvPr>
            <p:cNvSpPr txBox="1"/>
            <p:nvPr/>
          </p:nvSpPr>
          <p:spPr>
            <a:xfrm>
              <a:off x="7689805" y="3872259"/>
              <a:ext cx="2755987" cy="1505255"/>
            </a:xfrm>
            <a:prstGeom prst="rect">
              <a:avLst/>
            </a:prstGeom>
            <a:noFill/>
          </p:spPr>
          <p:txBody>
            <a:bodyPr wrap="square">
              <a:spAutoFit/>
            </a:bodyPr>
            <a:lstStyle/>
            <a:p>
              <a:r>
                <a:rPr lang="de-AT" sz="1200" b="1" dirty="0" err="1"/>
                <a:t>Jaarlijkse groei </a:t>
              </a:r>
              <a:r>
                <a:rPr lang="de-AT" sz="1200" dirty="0"/>
                <a:t>: 6 m³/ha/</a:t>
              </a:r>
              <a:r>
                <a:rPr lang="de-AT" sz="1200" dirty="0" err="1"/>
                <a:t>year</a:t>
              </a:r>
              <a:endParaRPr lang="de-AT" sz="1200" dirty="0"/>
            </a:p>
            <a:p>
              <a:r>
                <a:rPr lang="de-AT" sz="1200" b="1" dirty="0"/>
                <a:t>Bosbouwperiode</a:t>
              </a:r>
              <a:r>
                <a:rPr lang="de-AT" sz="1200" dirty="0"/>
                <a:t>: 120 </a:t>
              </a:r>
              <a:r>
                <a:rPr lang="de-AT" sz="1200" dirty="0" err="1"/>
                <a:t>years</a:t>
              </a:r>
              <a:endParaRPr lang="de-AT" sz="1200" dirty="0"/>
            </a:p>
            <a:p>
              <a:r>
                <a:rPr lang="de-AT" sz="1200" b="1" dirty="0"/>
                <a:t>Gemiddelde prijs per m³</a:t>
              </a:r>
              <a:r>
                <a:rPr lang="de-AT" sz="1200" dirty="0"/>
                <a:t>: 115 €</a:t>
              </a:r>
            </a:p>
            <a:p>
              <a:r>
                <a:rPr lang="de-AT" sz="1200" b="1" dirty="0"/>
                <a:t>Risico</a:t>
              </a:r>
              <a:r>
                <a:rPr lang="de-AT" sz="1200" dirty="0"/>
                <a:t>: </a:t>
              </a:r>
              <a:r>
                <a:rPr lang="en-US" sz="1200" dirty="0"/>
                <a:t>laag risico van windtrekking (diep wortelgestel), laag risico van schorskever, middelmatig risico van andere insecten</a:t>
              </a:r>
            </a:p>
          </p:txBody>
        </p:sp>
        <p:pic>
          <p:nvPicPr>
            <p:cNvPr id="11" name="Grafik 10">
              <a:extLst>
                <a:ext uri="{FF2B5EF4-FFF2-40B4-BE49-F238E27FC236}">
                  <a16:creationId xmlns:a16="http://schemas.microsoft.com/office/drawing/2014/main" id="{21907926-FC85-4B2D-BFFB-880CC6EC3D73}"/>
                </a:ext>
              </a:extLst>
            </p:cNvPr>
            <p:cNvPicPr>
              <a:picLocks noChangeAspect="1"/>
            </p:cNvPicPr>
            <p:nvPr/>
          </p:nvPicPr>
          <p:blipFill rotWithShape="1">
            <a:blip r:embed="rId2">
              <a:extLst>
                <a:ext uri="{28A0092B-C50C-407E-A947-70E740481C1C}">
                  <a14:useLocalDpi xmlns:a14="http://schemas.microsoft.com/office/drawing/2010/main" val="0"/>
                </a:ext>
              </a:extLst>
            </a:blip>
            <a:srcRect b="14977"/>
            <a:stretch/>
          </p:blipFill>
          <p:spPr>
            <a:xfrm>
              <a:off x="7859343" y="805927"/>
              <a:ext cx="2308114" cy="2846433"/>
            </a:xfrm>
            <a:prstGeom prst="rect">
              <a:avLst/>
            </a:prstGeom>
          </p:spPr>
        </p:pic>
      </p:grpSp>
      <p:grpSp>
        <p:nvGrpSpPr>
          <p:cNvPr id="14" name="Gruppieren 13">
            <a:extLst>
              <a:ext uri="{FF2B5EF4-FFF2-40B4-BE49-F238E27FC236}">
                <a16:creationId xmlns:a16="http://schemas.microsoft.com/office/drawing/2014/main" id="{27BFF73A-D5FD-4C2B-A6A9-123485A3BFBC}"/>
              </a:ext>
            </a:extLst>
          </p:cNvPr>
          <p:cNvGrpSpPr/>
          <p:nvPr/>
        </p:nvGrpSpPr>
        <p:grpSpPr>
          <a:xfrm>
            <a:off x="4026070" y="770101"/>
            <a:ext cx="3118862" cy="5454721"/>
            <a:chOff x="3199130" y="117446"/>
            <a:chExt cx="3591888" cy="5486400"/>
          </a:xfrm>
        </p:grpSpPr>
        <p:grpSp>
          <p:nvGrpSpPr>
            <p:cNvPr id="15" name="Gruppieren 14">
              <a:extLst>
                <a:ext uri="{FF2B5EF4-FFF2-40B4-BE49-F238E27FC236}">
                  <a16:creationId xmlns:a16="http://schemas.microsoft.com/office/drawing/2014/main" id="{98FA3B9A-99F9-4BF7-9A5B-486355051671}"/>
                </a:ext>
              </a:extLst>
            </p:cNvPr>
            <p:cNvGrpSpPr/>
            <p:nvPr/>
          </p:nvGrpSpPr>
          <p:grpSpPr>
            <a:xfrm>
              <a:off x="3199130" y="117446"/>
              <a:ext cx="3591888" cy="5486400"/>
              <a:chOff x="1635854" y="110454"/>
              <a:chExt cx="3640822" cy="5621709"/>
            </a:xfrm>
          </p:grpSpPr>
          <p:sp>
            <p:nvSpPr>
              <p:cNvPr id="17" name="Rechteck: abgerundete Ecken 16">
                <a:extLst>
                  <a:ext uri="{FF2B5EF4-FFF2-40B4-BE49-F238E27FC236}">
                    <a16:creationId xmlns:a16="http://schemas.microsoft.com/office/drawing/2014/main" id="{9B109B95-4D44-4CE3-A248-76224571BA87}"/>
                  </a:ext>
                </a:extLst>
              </p:cNvPr>
              <p:cNvSpPr/>
              <p:nvPr/>
            </p:nvSpPr>
            <p:spPr>
              <a:xfrm>
                <a:off x="1635854" y="110454"/>
                <a:ext cx="3640822" cy="562170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Textfeld 17">
                <a:extLst>
                  <a:ext uri="{FF2B5EF4-FFF2-40B4-BE49-F238E27FC236}">
                    <a16:creationId xmlns:a16="http://schemas.microsoft.com/office/drawing/2014/main" id="{0C452DCB-BA44-43D8-BBC0-32663A9897BA}"/>
                  </a:ext>
                </a:extLst>
              </p:cNvPr>
              <p:cNvSpPr txBox="1"/>
              <p:nvPr/>
            </p:nvSpPr>
            <p:spPr>
              <a:xfrm>
                <a:off x="2146614" y="3846964"/>
                <a:ext cx="2876682" cy="1748027"/>
              </a:xfrm>
              <a:prstGeom prst="rect">
                <a:avLst/>
              </a:prstGeom>
              <a:noFill/>
            </p:spPr>
            <p:txBody>
              <a:bodyPr wrap="square">
                <a:spAutoFit/>
              </a:bodyPr>
              <a:lstStyle/>
              <a:p>
                <a:r>
                  <a:rPr lang="de-AT" sz="1200" b="1" dirty="0" err="1"/>
                  <a:t>Jaarlijkse groei</a:t>
                </a:r>
                <a:r>
                  <a:rPr lang="de-AT" sz="1200" dirty="0"/>
                  <a:t>: 11 m³/ha/</a:t>
                </a:r>
                <a:r>
                  <a:rPr lang="de-AT" sz="1200" dirty="0" err="1"/>
                  <a:t>year</a:t>
                </a:r>
                <a:endParaRPr lang="de-AT" sz="1200" dirty="0"/>
              </a:p>
              <a:p>
                <a:r>
                  <a:rPr lang="de-AT" sz="1200" b="1" dirty="0"/>
                  <a:t>Bosbouwperiode</a:t>
                </a:r>
                <a:r>
                  <a:rPr lang="de-AT" sz="1200" dirty="0"/>
                  <a:t>: 80 </a:t>
                </a:r>
                <a:r>
                  <a:rPr lang="de-AT" sz="1200" dirty="0" err="1"/>
                  <a:t>years</a:t>
                </a:r>
                <a:endParaRPr lang="de-AT" sz="1200" dirty="0"/>
              </a:p>
              <a:p>
                <a:r>
                  <a:rPr lang="de-AT" sz="1200" b="1" dirty="0"/>
                  <a:t>Gemiddelde prijs per m³</a:t>
                </a:r>
                <a:r>
                  <a:rPr lang="de-AT" sz="1200" dirty="0"/>
                  <a:t>: 95 €</a:t>
                </a:r>
              </a:p>
              <a:p>
                <a:r>
                  <a:rPr lang="de-AT" sz="1200" b="1" dirty="0"/>
                  <a:t>Risico</a:t>
                </a:r>
                <a:r>
                  <a:rPr lang="de-AT" sz="1200" dirty="0"/>
                  <a:t>: </a:t>
                </a:r>
                <a:r>
                  <a:rPr lang="en-US" sz="1200" dirty="0"/>
                  <a:t>Groot risico door schorskever, windhinder (leemgrond met laag zuurstofgehalte leidt tot zeer vlakke wortelsystemen dicht bij het oppervlak)</a:t>
                </a:r>
              </a:p>
            </p:txBody>
          </p:sp>
          <p:sp>
            <p:nvSpPr>
              <p:cNvPr id="19" name="Textfeld 18">
                <a:extLst>
                  <a:ext uri="{FF2B5EF4-FFF2-40B4-BE49-F238E27FC236}">
                    <a16:creationId xmlns:a16="http://schemas.microsoft.com/office/drawing/2014/main" id="{C68C8927-7C4E-48DB-8C1B-EAA014FB9DEB}"/>
                  </a:ext>
                </a:extLst>
              </p:cNvPr>
              <p:cNvSpPr txBox="1"/>
              <p:nvPr/>
            </p:nvSpPr>
            <p:spPr>
              <a:xfrm>
                <a:off x="2038525" y="286622"/>
                <a:ext cx="2793533" cy="411301"/>
              </a:xfrm>
              <a:prstGeom prst="rect">
                <a:avLst/>
              </a:prstGeom>
              <a:noFill/>
            </p:spPr>
            <p:txBody>
              <a:bodyPr wrap="square" rtlCol="0">
                <a:spAutoFit/>
              </a:bodyPr>
              <a:lstStyle/>
              <a:p>
                <a:pPr algn="ctr"/>
                <a:r>
                  <a:rPr lang="de-AT" sz="1800" dirty="0"/>
                  <a:t>Spar (</a:t>
                </a:r>
                <a:r>
                  <a:rPr lang="de-AT" sz="1800" i="1" dirty="0"/>
                  <a:t>Picea </a:t>
                </a:r>
                <a:r>
                  <a:rPr lang="de-AT" sz="1800" i="1" dirty="0" err="1"/>
                  <a:t>Abies</a:t>
                </a:r>
                <a:r>
                  <a:rPr lang="de-AT" sz="1800" dirty="0"/>
                  <a:t>) </a:t>
                </a:r>
              </a:p>
            </p:txBody>
          </p:sp>
        </p:grpSp>
        <p:pic>
          <p:nvPicPr>
            <p:cNvPr id="16" name="Grafik 15" descr="Ein Bild, das Text, Konifere, Pflanze enthält.&#10;&#10;Automatisch generierte Beschreibung">
              <a:extLst>
                <a:ext uri="{FF2B5EF4-FFF2-40B4-BE49-F238E27FC236}">
                  <a16:creationId xmlns:a16="http://schemas.microsoft.com/office/drawing/2014/main" id="{98878E83-D581-4DA9-B087-11F32DB4A758}"/>
                </a:ext>
              </a:extLst>
            </p:cNvPr>
            <p:cNvPicPr>
              <a:picLocks noChangeAspect="1"/>
            </p:cNvPicPr>
            <p:nvPr/>
          </p:nvPicPr>
          <p:blipFill rotWithShape="1">
            <a:blip r:embed="rId3">
              <a:extLst>
                <a:ext uri="{28A0092B-C50C-407E-A947-70E740481C1C}">
                  <a14:useLocalDpi xmlns:a14="http://schemas.microsoft.com/office/drawing/2010/main" val="0"/>
                </a:ext>
              </a:extLst>
            </a:blip>
            <a:srcRect b="14123"/>
            <a:stretch/>
          </p:blipFill>
          <p:spPr>
            <a:xfrm>
              <a:off x="3786688" y="707829"/>
              <a:ext cx="2286941" cy="2818505"/>
            </a:xfrm>
            <a:prstGeom prst="rect">
              <a:avLst/>
            </a:prstGeom>
          </p:spPr>
        </p:pic>
      </p:grpSp>
      <p:sp>
        <p:nvSpPr>
          <p:cNvPr id="20" name="Título 1">
            <a:extLst>
              <a:ext uri="{FF2B5EF4-FFF2-40B4-BE49-F238E27FC236}">
                <a16:creationId xmlns:a16="http://schemas.microsoft.com/office/drawing/2014/main" id="{29D5B944-E20C-1762-653E-1F18D729C4ED}"/>
              </a:ext>
            </a:extLst>
          </p:cNvPr>
          <p:cNvSpPr txBox="1">
            <a:spLocks/>
          </p:cNvSpPr>
          <p:nvPr/>
        </p:nvSpPr>
        <p:spPr>
          <a:xfrm>
            <a:off x="826250" y="695243"/>
            <a:ext cx="2375361" cy="647795"/>
          </a:xfrm>
          <a:prstGeom prst="rect">
            <a:avLst/>
          </a:prstGeom>
        </p:spPr>
        <p:txBody>
          <a:bodyPr anchor="ctr">
            <a:normAutofit fontScale="40000" lnSpcReduction="20000"/>
          </a:bodyPr>
          <a:lstStyle>
            <a:lvl1pPr algn="l" defTabSz="609585" rtl="0" eaLnBrk="1" latinLnBrk="0" hangingPunct="1">
              <a:spcBef>
                <a:spcPct val="0"/>
              </a:spcBef>
              <a:buNone/>
              <a:defRPr sz="4267" b="1" kern="1200">
                <a:solidFill>
                  <a:srgbClr val="4C5F7E"/>
                </a:solidFill>
                <a:latin typeface="Avenir Book" charset="0"/>
                <a:ea typeface="Avenir Book" charset="0"/>
                <a:cs typeface="Avenir Book" charset="0"/>
              </a:defRPr>
            </a:lvl1pPr>
          </a:lstStyle>
          <a:p>
            <a:pPr>
              <a:lnSpc>
                <a:spcPct val="90000"/>
              </a:lnSpc>
            </a:pPr>
            <a:r>
              <a:rPr lang="en-US" dirty="0"/>
              <a:t>Activiteit 2.3: Bossen en klimaatverandering</a:t>
            </a:r>
          </a:p>
        </p:txBody>
      </p:sp>
    </p:spTree>
    <p:extLst>
      <p:ext uri="{BB962C8B-B14F-4D97-AF65-F5344CB8AC3E}">
        <p14:creationId xmlns:p14="http://schemas.microsoft.com/office/powerpoint/2010/main" val="2213760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62255C9D-A159-40CB-8E20-532B1C5B295D}"/>
              </a:ext>
            </a:extLst>
          </p:cNvPr>
          <p:cNvSpPr/>
          <p:nvPr/>
        </p:nvSpPr>
        <p:spPr>
          <a:xfrm>
            <a:off x="1410637" y="3353227"/>
            <a:ext cx="2773109" cy="197942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err="1"/>
              <a:t>Bespreek in groepjes met welke aspecten je rekening moet houden om een goede beslissing te nemen: terreinomstandigheden, juridische en economische aspecten ...</a:t>
            </a:r>
          </a:p>
        </p:txBody>
      </p:sp>
      <p:sp>
        <p:nvSpPr>
          <p:cNvPr id="7" name="Rechteck: abgerundete Ecken 6">
            <a:extLst>
              <a:ext uri="{FF2B5EF4-FFF2-40B4-BE49-F238E27FC236}">
                <a16:creationId xmlns:a16="http://schemas.microsoft.com/office/drawing/2014/main" id="{443B9F57-82B1-4895-ACC1-CC20015A5680}"/>
              </a:ext>
            </a:extLst>
          </p:cNvPr>
          <p:cNvSpPr/>
          <p:nvPr/>
        </p:nvSpPr>
        <p:spPr>
          <a:xfrm>
            <a:off x="1410637" y="1766677"/>
            <a:ext cx="2773109" cy="146597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Een zware storm heeft grote delen van het bos omgewaaid. Omdat dit een beschermend bos is, moet het zo snel mogelijk herbebost worden.</a:t>
            </a:r>
          </a:p>
        </p:txBody>
      </p:sp>
      <p:pic>
        <p:nvPicPr>
          <p:cNvPr id="20" name="Grafik 19" descr="Ein Bild, das draußen, Natur, Schmutz, Pflanze enthält.&#10;&#10;Automatisch generierte Beschreibung">
            <a:extLst>
              <a:ext uri="{FF2B5EF4-FFF2-40B4-BE49-F238E27FC236}">
                <a16:creationId xmlns:a16="http://schemas.microsoft.com/office/drawing/2014/main" id="{90364A81-E32F-F95A-3309-36F2085A2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2961" y="1025974"/>
            <a:ext cx="5623560" cy="3749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Marcador de contenido 2">
            <a:extLst>
              <a:ext uri="{FF2B5EF4-FFF2-40B4-BE49-F238E27FC236}">
                <a16:creationId xmlns:a16="http://schemas.microsoft.com/office/drawing/2014/main" id="{65FF9851-F0D7-5E1F-3D7E-735D0E817F2A}"/>
              </a:ext>
            </a:extLst>
          </p:cNvPr>
          <p:cNvSpPr txBox="1">
            <a:spLocks/>
          </p:cNvSpPr>
          <p:nvPr/>
        </p:nvSpPr>
        <p:spPr>
          <a:xfrm>
            <a:off x="4779562" y="4924338"/>
            <a:ext cx="5770357" cy="31039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en-US" sz="1800" dirty="0" err="1"/>
              <a:t>Kosiak</a:t>
            </a:r>
            <a:r>
              <a:rPr lang="en-US" sz="1800" dirty="0"/>
              <a:t>, Austria (Foto: </a:t>
            </a:r>
            <a:r>
              <a:rPr lang="en-US" sz="1800" dirty="0" err="1"/>
              <a:t>Hanns</a:t>
            </a:r>
            <a:r>
              <a:rPr lang="en-US" sz="1800" dirty="0"/>
              <a:t> </a:t>
            </a:r>
            <a:r>
              <a:rPr lang="en-US" sz="1800" dirty="0" err="1"/>
              <a:t>Kirchmeir</a:t>
            </a:r>
            <a:r>
              <a:rPr lang="en-US" sz="1800" dirty="0"/>
              <a:t>)</a:t>
            </a:r>
          </a:p>
        </p:txBody>
      </p:sp>
      <p:sp>
        <p:nvSpPr>
          <p:cNvPr id="8" name="Título 1">
            <a:extLst>
              <a:ext uri="{FF2B5EF4-FFF2-40B4-BE49-F238E27FC236}">
                <a16:creationId xmlns:a16="http://schemas.microsoft.com/office/drawing/2014/main" id="{B66B016C-CAE0-B69F-4EE9-F9B46807BBD0}"/>
              </a:ext>
            </a:extLst>
          </p:cNvPr>
          <p:cNvSpPr txBox="1">
            <a:spLocks/>
          </p:cNvSpPr>
          <p:nvPr/>
        </p:nvSpPr>
        <p:spPr>
          <a:xfrm>
            <a:off x="1581260" y="854634"/>
            <a:ext cx="2375361" cy="647795"/>
          </a:xfrm>
          <a:prstGeom prst="rect">
            <a:avLst/>
          </a:prstGeom>
        </p:spPr>
        <p:txBody>
          <a:bodyPr anchor="ctr">
            <a:normAutofit fontScale="40000" lnSpcReduction="20000"/>
          </a:bodyPr>
          <a:lstStyle>
            <a:lvl1pPr algn="l" defTabSz="609585" rtl="0" eaLnBrk="1" latinLnBrk="0" hangingPunct="1">
              <a:spcBef>
                <a:spcPct val="0"/>
              </a:spcBef>
              <a:buNone/>
              <a:defRPr sz="4267" b="1" kern="1200">
                <a:solidFill>
                  <a:srgbClr val="4C5F7E"/>
                </a:solidFill>
                <a:latin typeface="Avenir Book" charset="0"/>
                <a:ea typeface="Avenir Book" charset="0"/>
                <a:cs typeface="Avenir Book" charset="0"/>
              </a:defRPr>
            </a:lvl1pPr>
          </a:lstStyle>
          <a:p>
            <a:pPr>
              <a:lnSpc>
                <a:spcPct val="90000"/>
              </a:lnSpc>
            </a:pPr>
            <a:r>
              <a:rPr lang="en-US" dirty="0"/>
              <a:t>Activiteit 2.3: Bossen en klimaatverandering</a:t>
            </a:r>
          </a:p>
        </p:txBody>
      </p:sp>
    </p:spTree>
    <p:extLst>
      <p:ext uri="{BB962C8B-B14F-4D97-AF65-F5344CB8AC3E}">
        <p14:creationId xmlns:p14="http://schemas.microsoft.com/office/powerpoint/2010/main" val="38956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3567" y="3191872"/>
            <a:ext cx="2707325" cy="7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866382" y="4260848"/>
            <a:ext cx="3581332" cy="369332"/>
          </a:xfrm>
          <a:prstGeom prst="rect">
            <a:avLst/>
          </a:prstGeom>
          <a:noFill/>
        </p:spPr>
        <p:txBody>
          <a:bodyPr wrap="square" rtlCol="0">
            <a:spAutoFit/>
          </a:bodyPr>
          <a:lstStyle/>
          <a:p>
            <a:r>
              <a:rPr lang="de-AT" dirty="0"/>
              <a:t>Christina.Pichler-Koban@aau.at</a:t>
            </a:r>
          </a:p>
        </p:txBody>
      </p:sp>
    </p:spTree>
    <p:extLst>
      <p:ext uri="{BB962C8B-B14F-4D97-AF65-F5344CB8AC3E}">
        <p14:creationId xmlns:p14="http://schemas.microsoft.com/office/powerpoint/2010/main" val="3756879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400425" y="672584"/>
            <a:ext cx="4972049" cy="707886"/>
          </a:xfrm>
          <a:prstGeom prst="rect">
            <a:avLst/>
          </a:prstGeom>
        </p:spPr>
        <p:txBody>
          <a:bodyPr wrap="square">
            <a:spAutoFit/>
          </a:bodyPr>
          <a:lstStyle/>
          <a:p>
            <a:r>
              <a:rPr lang="en-US" sz="4000" b="1" dirty="0">
                <a:solidFill>
                  <a:srgbClr val="004571"/>
                </a:solidFill>
                <a:latin typeface="+mj-lt"/>
                <a:ea typeface="BatangChe"/>
                <a:cs typeface="Arial" pitchFamily="34" charset="0"/>
              </a:rPr>
              <a:t>Ontwerpprincipes</a:t>
            </a:r>
            <a:endParaRPr lang="de-DE" sz="4000" dirty="0">
              <a:latin typeface="+mj-lt"/>
            </a:endParaRPr>
          </a:p>
        </p:txBody>
      </p:sp>
      <p:sp>
        <p:nvSpPr>
          <p:cNvPr id="4" name="Abgerundetes Rechteck 3"/>
          <p:cNvSpPr/>
          <p:nvPr/>
        </p:nvSpPr>
        <p:spPr>
          <a:xfrm>
            <a:off x="819150" y="1447800"/>
            <a:ext cx="10477500" cy="1704975"/>
          </a:xfrm>
          <a:prstGeom prst="roundRect">
            <a:avLst/>
          </a:prstGeom>
          <a:solidFill>
            <a:srgbClr val="A3E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1076325" y="1647825"/>
            <a:ext cx="9896475" cy="1477328"/>
          </a:xfrm>
          <a:prstGeom prst="rect">
            <a:avLst/>
          </a:prstGeom>
          <a:noFill/>
        </p:spPr>
        <p:txBody>
          <a:bodyPr wrap="square" rtlCol="0">
            <a:spAutoFit/>
          </a:bodyPr>
          <a:lstStyle/>
          <a:p>
            <a:r>
              <a:rPr lang="nl-NL" b="1" dirty="0"/>
              <a:t>Intrinsiek motiveren</a:t>
            </a:r>
            <a:r>
              <a:rPr lang="de-DE" b="1" dirty="0"/>
              <a:t>:</a:t>
            </a:r>
          </a:p>
          <a:p>
            <a:pPr marL="285750" indent="-285750">
              <a:buFont typeface="Arial" panose="020B0604020202020204" pitchFamily="34" charset="0"/>
              <a:buChar char="•"/>
            </a:pPr>
            <a:r>
              <a:rPr lang="en-US" dirty="0"/>
              <a:t>Emotioneel, door aan te sluiten bij persoonlijke ervaringen, het aannemen van verschillende rollen en perspectieven</a:t>
            </a:r>
          </a:p>
          <a:p>
            <a:pPr marL="285750" indent="-285750">
              <a:buFont typeface="Arial" panose="020B0604020202020204" pitchFamily="34" charset="0"/>
              <a:buChar char="•"/>
            </a:pPr>
            <a:r>
              <a:rPr lang="en-US" dirty="0"/>
              <a:t>Vakinhoudelijk, door brede onderdompeling in methoden en bevindingen van interdisciplinair multi-perspectief mobiliteitsonderzoek</a:t>
            </a:r>
          </a:p>
        </p:txBody>
      </p:sp>
      <p:sp>
        <p:nvSpPr>
          <p:cNvPr id="6" name="Abgerundetes Rechteck 5"/>
          <p:cNvSpPr/>
          <p:nvPr/>
        </p:nvSpPr>
        <p:spPr>
          <a:xfrm>
            <a:off x="809625" y="3295650"/>
            <a:ext cx="10477500" cy="215265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962025" y="3514725"/>
            <a:ext cx="9867900" cy="3139321"/>
          </a:xfrm>
          <a:prstGeom prst="rect">
            <a:avLst/>
          </a:prstGeom>
          <a:noFill/>
        </p:spPr>
        <p:txBody>
          <a:bodyPr wrap="square" rtlCol="0">
            <a:spAutoFit/>
          </a:bodyPr>
          <a:lstStyle/>
          <a:p>
            <a:r>
              <a:rPr lang="en-US" b="1" dirty="0"/>
              <a:t>Actief leren</a:t>
            </a:r>
            <a:r>
              <a:rPr lang="en-US" dirty="0"/>
              <a:t>:</a:t>
            </a:r>
          </a:p>
          <a:p>
            <a:pPr marL="285750" indent="-285750">
              <a:buFont typeface="Arial" panose="020B0604020202020204" pitchFamily="34" charset="0"/>
              <a:buChar char="•"/>
            </a:pPr>
            <a:r>
              <a:rPr lang="en-US" dirty="0"/>
              <a:t>Zo weinig mogelijk directe input van de lerarenopleiders</a:t>
            </a:r>
          </a:p>
          <a:p>
            <a:pPr marL="285750" indent="-285750">
              <a:buFont typeface="Arial" panose="020B0604020202020204" pitchFamily="34" charset="0"/>
              <a:buChar char="•"/>
            </a:pPr>
            <a:r>
              <a:rPr lang="en-US" dirty="0"/>
              <a:t>Discursieve vormen</a:t>
            </a:r>
          </a:p>
          <a:p>
            <a:pPr marL="285750" indent="-285750">
              <a:buFont typeface="Arial" panose="020B0604020202020204" pitchFamily="34" charset="0"/>
              <a:buChar char="•"/>
            </a:pPr>
            <a:r>
              <a:rPr lang="en-US" dirty="0"/>
              <a:t>Eigen ervaring</a:t>
            </a:r>
          </a:p>
          <a:p>
            <a:pPr marL="285750" indent="-285750">
              <a:buFont typeface="Arial" panose="020B0604020202020204" pitchFamily="34" charset="0"/>
              <a:buChar char="•"/>
            </a:pPr>
            <a:r>
              <a:rPr lang="en-US" dirty="0"/>
              <a:t>Creatieve elementen</a:t>
            </a:r>
          </a:p>
          <a:p>
            <a:pPr marL="285750" indent="-285750">
              <a:buFont typeface="Arial" panose="020B0604020202020204" pitchFamily="34" charset="0"/>
              <a:buChar char="•"/>
            </a:pPr>
            <a:r>
              <a:rPr lang="en-US" dirty="0"/>
              <a:t>Reflectieve praktijken</a:t>
            </a:r>
          </a:p>
          <a:p>
            <a:endParaRPr lang="en-US" dirty="0"/>
          </a:p>
          <a:p>
            <a:endParaRPr lang="en-US" dirty="0"/>
          </a:p>
          <a:p>
            <a:endParaRPr lang="en-US" dirty="0"/>
          </a:p>
          <a:p>
            <a:endParaRPr lang="en-US" dirty="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4010907523"/>
              </p:ext>
            </p:extLst>
          </p:nvPr>
        </p:nvGraphicFramePr>
        <p:xfrm>
          <a:off x="648195" y="642710"/>
          <a:ext cx="10515600" cy="429148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0">
                <a:tc gridSpan="2">
                  <a:txBody>
                    <a:bodyPr/>
                    <a:lstStyle/>
                    <a:p>
                      <a:pPr lvl="0"/>
                      <a:r>
                        <a:rPr lang="en-US" dirty="0">
                          <a:solidFill>
                            <a:srgbClr val="000000"/>
                          </a:solidFill>
                          <a:latin typeface="+mn-lt"/>
                          <a:ea typeface="BatangChe"/>
                          <a:cs typeface="Courier New"/>
                        </a:rPr>
                        <a:t>1</a:t>
                      </a:r>
                      <a:r>
                        <a:rPr lang="en-US" dirty="0">
                          <a:solidFill>
                            <a:srgbClr val="000000"/>
                          </a:solidFill>
                          <a:latin typeface="+mn-lt"/>
                          <a:ea typeface="BatangChe"/>
                          <a:cs typeface="Arial" pitchFamily="34" charset="0"/>
                        </a:rPr>
                        <a:t>. </a:t>
                      </a:r>
                      <a:r>
                        <a:rPr lang="en-US" dirty="0">
                          <a:solidFill>
                            <a:schemeClr val="tx1"/>
                          </a:solidFill>
                        </a:rPr>
                        <a:t>Introducti</a:t>
                      </a:r>
                      <a:r>
                        <a:rPr lang="nl-NL" dirty="0">
                          <a:solidFill>
                            <a:schemeClr val="tx1"/>
                          </a:solidFill>
                        </a:rPr>
                        <a:t>e op het onderwerp ‘bos’</a:t>
                      </a:r>
                      <a:endParaRPr lang="es-ES_tradnl" dirty="0">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A2F1"/>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dirty="0" err="1">
                          <a:latin typeface="+mn-lt"/>
                          <a:cs typeface="Arial" pitchFamily="34" charset="0"/>
                        </a:rPr>
                        <a:t>Activiteit</a:t>
                      </a:r>
                      <a:r>
                        <a:rPr lang="de-DE" sz="1800" dirty="0">
                          <a:latin typeface="+mn-lt"/>
                          <a:cs typeface="Arial" pitchFamily="34" charset="0"/>
                        </a:rPr>
                        <a:t> 1.1 Foto‘s van bossen en de bos quiz</a:t>
                      </a:r>
                      <a:endParaRPr lang="de-DE"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Duur:</a:t>
                      </a:r>
                      <a:r>
                        <a:rPr lang="de-DE" baseline="0" dirty="0"/>
                        <a:t> 30 min. + 30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Dit is een "opwarm" activiteit. Deze activiteit is bedoeld om de aandacht te vestigen op de verschillende dimensies van het bos. Bijvoorbeeld, vanuit het perspectief van Educatie voor Duurzame Ontwikkeling heeft het bos minstens de volgende dimensies: ecologisch, economisch, maatschappelijk, cultureel.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De trainer toont een selectie van foto's met verschillende bossen. Elke deelnemer kiest een foto van zijn favoriete bos en vertelt er een verhaal over. De bedoeling is om de voorkennis, overtuigingen, ervaringen en attitudes van de leerlingen in verband met het onderwerp te verkennen.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Als de trainer meer aandacht wil vestigen op de bosdimensies, kan hij/zij de optionele activiteit "bosquiz" toevoegen, waarbij de leerlingen termen moeten raden die met het bos te maken hebben.</a:t>
                      </a:r>
                    </a:p>
                    <a:p>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10" name="Bild 7">
            <a:extLst>
              <a:ext uri="{FF2B5EF4-FFF2-40B4-BE49-F238E27FC236}">
                <a16:creationId xmlns:a16="http://schemas.microsoft.com/office/drawing/2014/main" id="{6EDD69FB-5D16-4DAD-BFB6-1285ABF8CA4D}"/>
              </a:ext>
            </a:extLst>
          </p:cNvPr>
          <p:cNvPicPr/>
          <p:nvPr/>
        </p:nvPicPr>
        <p:blipFill>
          <a:blip r:embed="rId2" cstate="print"/>
          <a:stretch>
            <a:fillRect/>
          </a:stretch>
        </p:blipFill>
        <p:spPr bwMode="auto">
          <a:xfrm>
            <a:off x="6096000" y="1812131"/>
            <a:ext cx="481330" cy="478790"/>
          </a:xfrm>
          <a:prstGeom prst="rect">
            <a:avLst/>
          </a:prstGeom>
          <a:noFill/>
          <a:ln w="9525">
            <a:noFill/>
            <a:miter lim="800000"/>
            <a:headEnd/>
            <a:tailEnd/>
          </a:ln>
        </p:spPr>
      </p:pic>
      <p:pic>
        <p:nvPicPr>
          <p:cNvPr id="11" name="Bild 10">
            <a:extLst>
              <a:ext uri="{FF2B5EF4-FFF2-40B4-BE49-F238E27FC236}">
                <a16:creationId xmlns:a16="http://schemas.microsoft.com/office/drawing/2014/main" id="{4D42935B-66F0-4CBF-9D54-6B2FF2E01947}"/>
              </a:ext>
            </a:extLst>
          </p:cNvPr>
          <p:cNvPicPr/>
          <p:nvPr/>
        </p:nvPicPr>
        <p:blipFill>
          <a:blip r:embed="rId3" cstate="print"/>
          <a:srcRect/>
          <a:stretch>
            <a:fillRect/>
          </a:stretch>
        </p:blipFill>
        <p:spPr bwMode="auto">
          <a:xfrm>
            <a:off x="1444872" y="1797800"/>
            <a:ext cx="492125" cy="488950"/>
          </a:xfrm>
          <a:prstGeom prst="rect">
            <a:avLst/>
          </a:prstGeom>
          <a:noFill/>
          <a:ln w="9525">
            <a:noFill/>
            <a:miter lim="800000"/>
            <a:headEnd/>
            <a:tailEnd/>
          </a:ln>
        </p:spPr>
      </p:pic>
      <p:pic>
        <p:nvPicPr>
          <p:cNvPr id="7" name="Bild 27">
            <a:extLst>
              <a:ext uri="{FF2B5EF4-FFF2-40B4-BE49-F238E27FC236}">
                <a16:creationId xmlns:a16="http://schemas.microsoft.com/office/drawing/2014/main" id="{19C8AA10-B586-4D98-94CC-CD2677662E0B}"/>
              </a:ext>
            </a:extLst>
          </p:cNvPr>
          <p:cNvPicPr/>
          <p:nvPr/>
        </p:nvPicPr>
        <p:blipFill>
          <a:blip r:embed="rId4" cstate="print"/>
          <a:stretch>
            <a:fillRect/>
          </a:stretch>
        </p:blipFill>
        <p:spPr bwMode="auto">
          <a:xfrm flipH="1">
            <a:off x="772020" y="1775575"/>
            <a:ext cx="514350" cy="511175"/>
          </a:xfrm>
          <a:prstGeom prst="rect">
            <a:avLst/>
          </a:prstGeom>
          <a:noFill/>
          <a:ln w="9525">
            <a:noFill/>
            <a:miter lim="800000"/>
            <a:headEnd/>
            <a:tailEnd/>
          </a:ln>
        </p:spPr>
      </p:pic>
      <p:pic>
        <p:nvPicPr>
          <p:cNvPr id="8" name="Grafik 7">
            <a:extLst>
              <a:ext uri="{FF2B5EF4-FFF2-40B4-BE49-F238E27FC236}">
                <a16:creationId xmlns:a16="http://schemas.microsoft.com/office/drawing/2014/main" id="{A8C245E4-803D-4E0B-AF2C-2C5A5283EE4F}"/>
              </a:ext>
            </a:extLst>
          </p:cNvPr>
          <p:cNvPicPr/>
          <p:nvPr/>
        </p:nvPicPr>
        <p:blipFill>
          <a:blip r:embed="rId5"/>
          <a:stretch/>
        </p:blipFill>
        <p:spPr bwMode="auto">
          <a:xfrm>
            <a:off x="2084704" y="1797800"/>
            <a:ext cx="492125" cy="488950"/>
          </a:xfrm>
          <a:prstGeom prst="rect">
            <a:avLst/>
          </a:prstGeom>
          <a:noFill/>
        </p:spPr>
      </p:pic>
      <p:pic>
        <p:nvPicPr>
          <p:cNvPr id="9" name="Bild 7">
            <a:extLst>
              <a:ext uri="{FF2B5EF4-FFF2-40B4-BE49-F238E27FC236}">
                <a16:creationId xmlns:a16="http://schemas.microsoft.com/office/drawing/2014/main" id="{056C8C13-96C0-4699-845D-73A49AF57E96}"/>
              </a:ext>
            </a:extLst>
          </p:cNvPr>
          <p:cNvPicPr/>
          <p:nvPr/>
        </p:nvPicPr>
        <p:blipFill>
          <a:blip r:embed="rId2" cstate="print"/>
          <a:stretch>
            <a:fillRect/>
          </a:stretch>
        </p:blipFill>
        <p:spPr bwMode="auto">
          <a:xfrm>
            <a:off x="6629647" y="1802880"/>
            <a:ext cx="481330" cy="478790"/>
          </a:xfrm>
          <a:prstGeom prst="rect">
            <a:avLst/>
          </a:prstGeom>
          <a:noFill/>
          <a:ln w="9525">
            <a:noFill/>
            <a:miter lim="800000"/>
            <a:headEnd/>
            <a:tailEnd/>
          </a:ln>
        </p:spPr>
      </p:pic>
    </p:spTree>
    <p:extLst>
      <p:ext uri="{BB962C8B-B14F-4D97-AF65-F5344CB8AC3E}">
        <p14:creationId xmlns:p14="http://schemas.microsoft.com/office/powerpoint/2010/main" val="20253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3183991321"/>
              </p:ext>
            </p:extLst>
          </p:nvPr>
        </p:nvGraphicFramePr>
        <p:xfrm>
          <a:off x="648195" y="642710"/>
          <a:ext cx="10515600" cy="538876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0">
                <a:tc gridSpan="2">
                  <a:txBody>
                    <a:bodyPr/>
                    <a:lstStyle/>
                    <a:p>
                      <a:pPr lvl="0"/>
                      <a:r>
                        <a:rPr lang="en-US" dirty="0">
                          <a:solidFill>
                            <a:srgbClr val="000000"/>
                          </a:solidFill>
                          <a:latin typeface="+mn-lt"/>
                          <a:ea typeface="BatangChe"/>
                          <a:cs typeface="Courier New"/>
                        </a:rPr>
                        <a:t>1</a:t>
                      </a:r>
                      <a:r>
                        <a:rPr lang="en-US" dirty="0">
                          <a:solidFill>
                            <a:srgbClr val="000000"/>
                          </a:solidFill>
                          <a:latin typeface="+mn-lt"/>
                          <a:ea typeface="BatangChe"/>
                          <a:cs typeface="Arial" pitchFamily="34" charset="0"/>
                        </a:rPr>
                        <a:t>. </a:t>
                      </a:r>
                      <a:r>
                        <a:rPr lang="en-US" dirty="0">
                          <a:solidFill>
                            <a:schemeClr val="tx1"/>
                          </a:solidFill>
                        </a:rPr>
                        <a:t>Introduction to the topic of the forest</a:t>
                      </a:r>
                      <a:endParaRPr lang="es-ES_tradnl" dirty="0">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A2F1"/>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lvl="0"/>
                      <a:r>
                        <a:rPr lang="es-ES_tradnl" dirty="0"/>
                        <a:t>Activiteit 1.2: Interessegebieden inventariseren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Duur:</a:t>
                      </a:r>
                      <a:r>
                        <a:rPr lang="de-DE" baseline="0" dirty="0"/>
                        <a:t> 30 min. + 60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r>
                        <a:rPr lang="en-US" b="0" dirty="0"/>
                        <a:t>Deze activiteiten zijn bedoeld om de leerlingen een idee te geven van de brede waaier van onderwerpen die verband houden met bossen in de breedste zin van het woord.</a:t>
                      </a:r>
                    </a:p>
                    <a:p>
                      <a:r>
                        <a:rPr lang="en-US" b="1" dirty="0"/>
                        <a:t>Wie kent het bos?</a:t>
                      </a:r>
                      <a:r>
                        <a:rPr lang="en-US" b="0" dirty="0"/>
                        <a:t> Leerlingen proberen correcte definities te geven van termen die met bos te maken hebben.</a:t>
                      </a:r>
                    </a:p>
                    <a:p>
                      <a:r>
                        <a:rPr lang="en-US" b="1" dirty="0"/>
                        <a:t>Bosverhalen</a:t>
                      </a:r>
                      <a:r>
                        <a:rPr lang="en-US" b="0" dirty="0"/>
                        <a:t>: De leerlingen krijgen de opdracht om informatie te verzamelen over het onderwerp bos (krantenartikelen, foto's, krantenkoppen, studies). In kleine groepjes bespreken ze wat voor hen doorslaggevend was om artikels te kiezen, welke van de materialen geloofwaardig lijken, welke interessant lijken voor het onderwijs.</a:t>
                      </a:r>
                    </a:p>
                    <a:p>
                      <a:r>
                        <a:rPr lang="en-US" b="0" dirty="0"/>
                        <a:t>De behandelde onderwerpen worden verzameld en er worden thematische clusters gevormd die een pool vormen voor verdere taken.</a:t>
                      </a:r>
                    </a:p>
                    <a:p>
                      <a:r>
                        <a:rPr lang="en-US" baseline="0" dirty="0"/>
                        <a:t> </a:t>
                      </a:r>
                    </a:p>
                    <a:p>
                      <a:endParaRPr lang="de-DE" baseline="0" dirty="0"/>
                    </a:p>
                    <a:p>
                      <a:endParaRPr lang="de-DE" baseline="0"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9" name="Grafik 8" descr="C:\Users\Sophia\AppData\Local\Microsoft\Windows\Temporary Internet Files\Content.Word\3-1_5min_.png.png"/>
          <p:cNvPicPr/>
          <p:nvPr/>
        </p:nvPicPr>
        <p:blipFill>
          <a:blip r:embed="rId2" cstate="print"/>
          <a:stretch>
            <a:fillRect/>
          </a:stretch>
        </p:blipFill>
        <p:spPr bwMode="auto">
          <a:xfrm>
            <a:off x="6453908" y="1850231"/>
            <a:ext cx="481013" cy="481012"/>
          </a:xfrm>
          <a:prstGeom prst="rect">
            <a:avLst/>
          </a:prstGeom>
          <a:noFill/>
          <a:ln w="9525">
            <a:noFill/>
            <a:miter lim="800000"/>
            <a:headEnd/>
            <a:tailEnd/>
          </a:ln>
        </p:spPr>
      </p:pic>
      <p:pic>
        <p:nvPicPr>
          <p:cNvPr id="10" name="Bild 24">
            <a:extLst>
              <a:ext uri="{FF2B5EF4-FFF2-40B4-BE49-F238E27FC236}">
                <a16:creationId xmlns:a16="http://schemas.microsoft.com/office/drawing/2014/main" id="{2754ECCF-7E9D-429C-9466-A60A7CDDD6D9}"/>
              </a:ext>
            </a:extLst>
          </p:cNvPr>
          <p:cNvPicPr/>
          <p:nvPr/>
        </p:nvPicPr>
        <p:blipFill>
          <a:blip r:embed="rId3" cstate="print"/>
          <a:srcRect/>
          <a:stretch>
            <a:fillRect/>
          </a:stretch>
        </p:blipFill>
        <p:spPr bwMode="auto">
          <a:xfrm>
            <a:off x="1264980" y="1834379"/>
            <a:ext cx="448945" cy="463550"/>
          </a:xfrm>
          <a:prstGeom prst="rect">
            <a:avLst/>
          </a:prstGeom>
          <a:noFill/>
          <a:ln w="9525">
            <a:noFill/>
            <a:miter lim="800000"/>
            <a:headEnd/>
            <a:tailEnd/>
          </a:ln>
        </p:spPr>
      </p:pic>
      <p:pic>
        <p:nvPicPr>
          <p:cNvPr id="11" name="Bild 7">
            <a:extLst>
              <a:ext uri="{FF2B5EF4-FFF2-40B4-BE49-F238E27FC236}">
                <a16:creationId xmlns:a16="http://schemas.microsoft.com/office/drawing/2014/main" id="{560A5B1F-D500-46AD-82AC-D76E05B9BD82}"/>
              </a:ext>
            </a:extLst>
          </p:cNvPr>
          <p:cNvPicPr/>
          <p:nvPr/>
        </p:nvPicPr>
        <p:blipFill>
          <a:blip r:embed="rId4" cstate="print"/>
          <a:stretch>
            <a:fillRect/>
          </a:stretch>
        </p:blipFill>
        <p:spPr bwMode="auto">
          <a:xfrm>
            <a:off x="5953004" y="1834991"/>
            <a:ext cx="481330" cy="478790"/>
          </a:xfrm>
          <a:prstGeom prst="rect">
            <a:avLst/>
          </a:prstGeom>
          <a:noFill/>
          <a:ln w="9525">
            <a:noFill/>
            <a:miter lim="800000"/>
            <a:headEnd/>
            <a:tailEnd/>
          </a:ln>
        </p:spPr>
      </p:pic>
      <p:pic>
        <p:nvPicPr>
          <p:cNvPr id="12" name="Bild 27">
            <a:extLst>
              <a:ext uri="{FF2B5EF4-FFF2-40B4-BE49-F238E27FC236}">
                <a16:creationId xmlns:a16="http://schemas.microsoft.com/office/drawing/2014/main" id="{41EA9A74-A026-4277-8A4B-D5C8E9513A25}"/>
              </a:ext>
            </a:extLst>
          </p:cNvPr>
          <p:cNvPicPr/>
          <p:nvPr/>
        </p:nvPicPr>
        <p:blipFill>
          <a:blip r:embed="rId5" cstate="print"/>
          <a:stretch>
            <a:fillRect/>
          </a:stretch>
        </p:blipFill>
        <p:spPr bwMode="auto">
          <a:xfrm flipH="1">
            <a:off x="722590" y="1834991"/>
            <a:ext cx="467995" cy="46482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2842472180"/>
              </p:ext>
            </p:extLst>
          </p:nvPr>
        </p:nvGraphicFramePr>
        <p:xfrm>
          <a:off x="648195" y="642710"/>
          <a:ext cx="10515600" cy="484012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0">
                <a:tc gridSpan="2">
                  <a:txBody>
                    <a:bodyPr/>
                    <a:lstStyle/>
                    <a:p>
                      <a:pPr lvl="0"/>
                      <a:r>
                        <a:rPr lang="en-US" dirty="0">
                          <a:solidFill>
                            <a:srgbClr val="000000"/>
                          </a:solidFill>
                          <a:latin typeface="+mn-lt"/>
                          <a:ea typeface="BatangChe"/>
                          <a:cs typeface="Courier New"/>
                        </a:rPr>
                        <a:t>1</a:t>
                      </a:r>
                      <a:r>
                        <a:rPr lang="en-US" dirty="0">
                          <a:solidFill>
                            <a:srgbClr val="000000"/>
                          </a:solidFill>
                          <a:latin typeface="+mn-lt"/>
                          <a:ea typeface="BatangChe"/>
                          <a:cs typeface="Arial" pitchFamily="34" charset="0"/>
                        </a:rPr>
                        <a:t>. </a:t>
                      </a:r>
                      <a:r>
                        <a:rPr lang="en-US" dirty="0">
                          <a:solidFill>
                            <a:schemeClr val="tx1"/>
                          </a:solidFill>
                        </a:rPr>
                        <a:t>Introductie</a:t>
                      </a:r>
                      <a:r>
                        <a:rPr lang="nl-NL" dirty="0">
                          <a:solidFill>
                            <a:schemeClr val="tx1"/>
                          </a:solidFill>
                        </a:rPr>
                        <a:t> op het onderwerp ‘bos’</a:t>
                      </a:r>
                      <a:endParaRPr lang="es-ES_tradnl" dirty="0">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A2F1"/>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lvl="0"/>
                      <a:r>
                        <a:rPr lang="es-ES_tradnl" dirty="0"/>
                        <a:t>Activiteit 1.3: Onderwerp ‘bos’ en het curriculum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Duur:</a:t>
                      </a:r>
                      <a:r>
                        <a:rPr lang="de-DE" baseline="0" dirty="0"/>
                        <a:t> 30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gridSpan="2">
                  <a:txBody>
                    <a:bodyPr/>
                    <a:lstStyle/>
                    <a:p>
                      <a:r>
                        <a:rPr lang="en-US" dirty="0"/>
                        <a:t>De lerarenopleider geeft een voorbeeld van hoe aspecten in bosbouwonderwerpen kunnen worden geïdentificeerd die verband houden met wiskunde en wetenschappen. Het voorbeeld in het schema verwijst naar het Oostenrijkse curriculum.</a:t>
                      </a:r>
                    </a:p>
                    <a:p>
                      <a:r>
                        <a:rPr lang="en-US" dirty="0"/>
                        <a:t>Aan de hand van dit voorbeeld gaan groepjes van twee studenten zelfstandig na welke aspecten van bosbouwonderwerpen verband houden met wiskunde en natuurwetenschappen volgens hun nationale leerplan voor één vak en één cijfer.</a:t>
                      </a:r>
                    </a:p>
                    <a:p>
                      <a:endParaRPr lang="en-US" baseline="0" dirty="0"/>
                    </a:p>
                    <a:p>
                      <a:r>
                        <a:rPr lang="en-US" baseline="0" dirty="0"/>
                        <a:t> </a:t>
                      </a:r>
                    </a:p>
                    <a:p>
                      <a:endParaRPr lang="de-DE" baseline="0" dirty="0"/>
                    </a:p>
                    <a:p>
                      <a:endParaRPr lang="de-DE" baseline="0"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11" name="Bild 7">
            <a:extLst>
              <a:ext uri="{FF2B5EF4-FFF2-40B4-BE49-F238E27FC236}">
                <a16:creationId xmlns:a16="http://schemas.microsoft.com/office/drawing/2014/main" id="{315B90C4-B178-4C93-BE75-623964C31D21}"/>
              </a:ext>
            </a:extLst>
          </p:cNvPr>
          <p:cNvPicPr/>
          <p:nvPr/>
        </p:nvPicPr>
        <p:blipFill>
          <a:blip r:embed="rId2" cstate="print"/>
          <a:stretch>
            <a:fillRect/>
          </a:stretch>
        </p:blipFill>
        <p:spPr bwMode="auto">
          <a:xfrm>
            <a:off x="6216062" y="1856104"/>
            <a:ext cx="481330" cy="478790"/>
          </a:xfrm>
          <a:prstGeom prst="rect">
            <a:avLst/>
          </a:prstGeom>
          <a:noFill/>
          <a:ln w="9525">
            <a:noFill/>
            <a:miter lim="800000"/>
            <a:headEnd/>
            <a:tailEnd/>
          </a:ln>
        </p:spPr>
      </p:pic>
      <p:pic>
        <p:nvPicPr>
          <p:cNvPr id="5" name="Bild 27">
            <a:extLst>
              <a:ext uri="{FF2B5EF4-FFF2-40B4-BE49-F238E27FC236}">
                <a16:creationId xmlns:a16="http://schemas.microsoft.com/office/drawing/2014/main" id="{F0FBE794-5F44-4AAF-A0A5-105DA8516A52}"/>
              </a:ext>
            </a:extLst>
          </p:cNvPr>
          <p:cNvPicPr/>
          <p:nvPr/>
        </p:nvPicPr>
        <p:blipFill>
          <a:blip r:embed="rId3" cstate="print"/>
          <a:stretch>
            <a:fillRect/>
          </a:stretch>
        </p:blipFill>
        <p:spPr bwMode="auto">
          <a:xfrm flipH="1">
            <a:off x="771030" y="1823719"/>
            <a:ext cx="514350" cy="511175"/>
          </a:xfrm>
          <a:prstGeom prst="rect">
            <a:avLst/>
          </a:prstGeom>
          <a:noFill/>
          <a:ln w="9525">
            <a:noFill/>
            <a:miter lim="800000"/>
            <a:headEnd/>
            <a:tailEnd/>
          </a:ln>
        </p:spPr>
      </p:pic>
      <p:pic>
        <p:nvPicPr>
          <p:cNvPr id="6" name="Bild 13">
            <a:extLst>
              <a:ext uri="{FF2B5EF4-FFF2-40B4-BE49-F238E27FC236}">
                <a16:creationId xmlns:a16="http://schemas.microsoft.com/office/drawing/2014/main" id="{C8682D35-1E5A-46FB-8EDF-85D42FA3568F}"/>
              </a:ext>
            </a:extLst>
          </p:cNvPr>
          <p:cNvPicPr/>
          <p:nvPr/>
        </p:nvPicPr>
        <p:blipFill>
          <a:blip r:embed="rId4" cstate="print"/>
          <a:srcRect/>
          <a:stretch>
            <a:fillRect/>
          </a:stretch>
        </p:blipFill>
        <p:spPr bwMode="auto">
          <a:xfrm>
            <a:off x="1408215" y="1804844"/>
            <a:ext cx="492760" cy="489585"/>
          </a:xfrm>
          <a:prstGeom prst="rect">
            <a:avLst/>
          </a:prstGeom>
          <a:noFill/>
          <a:ln w="9525">
            <a:noFill/>
            <a:miter lim="800000"/>
            <a:headEnd/>
            <a:tailEnd/>
          </a:ln>
        </p:spPr>
      </p:pic>
    </p:spTree>
    <p:extLst>
      <p:ext uri="{BB962C8B-B14F-4D97-AF65-F5344CB8AC3E}">
        <p14:creationId xmlns:p14="http://schemas.microsoft.com/office/powerpoint/2010/main" val="1376397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4085342034"/>
              </p:ext>
            </p:extLst>
          </p:nvPr>
        </p:nvGraphicFramePr>
        <p:xfrm>
          <a:off x="666750" y="484524"/>
          <a:ext cx="10175967" cy="4903298"/>
        </p:xfrm>
        <a:graphic>
          <a:graphicData uri="http://schemas.openxmlformats.org/drawingml/2006/table">
            <a:tbl>
              <a:tblPr firstRow="1" bandRow="1">
                <a:tableStyleId>{5C22544A-7EE6-4342-B048-85BDC9FD1C3A}</a:tableStyleId>
              </a:tblPr>
              <a:tblGrid>
                <a:gridCol w="5095644">
                  <a:extLst>
                    <a:ext uri="{9D8B030D-6E8A-4147-A177-3AD203B41FA5}">
                      <a16:colId xmlns:a16="http://schemas.microsoft.com/office/drawing/2014/main" val="20000"/>
                    </a:ext>
                  </a:extLst>
                </a:gridCol>
                <a:gridCol w="5080323">
                  <a:extLst>
                    <a:ext uri="{9D8B030D-6E8A-4147-A177-3AD203B41FA5}">
                      <a16:colId xmlns:a16="http://schemas.microsoft.com/office/drawing/2014/main" val="20001"/>
                    </a:ext>
                  </a:extLst>
                </a:gridCol>
              </a:tblGrid>
              <a:tr h="69373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venir Book"/>
                          <a:ea typeface="BatangChe"/>
                          <a:cs typeface="Courier New"/>
                        </a:rPr>
                        <a:t>2</a:t>
                      </a:r>
                      <a:r>
                        <a:rPr lang="en-US" dirty="0">
                          <a:solidFill>
                            <a:srgbClr val="000000"/>
                          </a:solidFill>
                          <a:latin typeface="Arial" pitchFamily="34" charset="0"/>
                          <a:ea typeface="BatangChe"/>
                          <a:cs typeface="Arial" pitchFamily="34" charset="0"/>
                        </a:rPr>
                        <a:t>. </a:t>
                      </a:r>
                      <a:r>
                        <a:rPr lang="en-US" dirty="0">
                          <a:solidFill>
                            <a:schemeClr val="tx1"/>
                          </a:solidFill>
                        </a:rPr>
                        <a:t>Introductie</a:t>
                      </a:r>
                      <a:r>
                        <a:rPr lang="nl-NL" dirty="0">
                          <a:solidFill>
                            <a:schemeClr val="tx1"/>
                          </a:solidFill>
                        </a:rPr>
                        <a:t> van het gebruik van ondersteunen (‘scaffolding’) bij het onderwerp ‘bos’</a:t>
                      </a:r>
                      <a:endParaRPr lang="es-ES_tradnl"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solidFill>
                          <a:schemeClr val="tx1"/>
                        </a:solidFill>
                      </a:endParaRPr>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FFBD"/>
                    </a:solidFill>
                  </a:tcPr>
                </a:tc>
                <a:tc hMerge="1">
                  <a:txBody>
                    <a:bodyPr/>
                    <a:lstStyle/>
                    <a:p>
                      <a:endParaRPr lang="de-DE" dirty="0"/>
                    </a:p>
                  </a:txBody>
                  <a:tcPr/>
                </a:tc>
                <a:extLst>
                  <a:ext uri="{0D108BD9-81ED-4DB2-BD59-A6C34878D82A}">
                    <a16:rowId xmlns:a16="http://schemas.microsoft.com/office/drawing/2014/main" val="10000"/>
                  </a:ext>
                </a:extLst>
              </a:tr>
              <a:tr h="277494">
                <a:tc gridSpan="2">
                  <a:txBody>
                    <a:bodyPr/>
                    <a:lstStyle/>
                    <a:p>
                      <a:pPr lvl="0"/>
                      <a:r>
                        <a:rPr lang="es-ES_tradnl" sz="1800" dirty="0">
                          <a:latin typeface="+mn-lt"/>
                        </a:rPr>
                        <a:t>Activiteit</a:t>
                      </a:r>
                      <a:r>
                        <a:rPr lang="es-ES_tradnl" sz="1800" baseline="0" dirty="0">
                          <a:latin typeface="+mn-lt"/>
                        </a:rPr>
                        <a:t> 2.1: Bos en veld</a:t>
                      </a:r>
                      <a:endParaRPr lang="es-ES_tradnl"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FE1"/>
                    </a:solidFill>
                  </a:tcPr>
                </a:tc>
                <a:tc hMerge="1">
                  <a:txBody>
                    <a:bodyPr/>
                    <a:lstStyle/>
                    <a:p>
                      <a:endParaRPr lang="de-DE" dirty="0"/>
                    </a:p>
                  </a:txBody>
                  <a:tcPr/>
                </a:tc>
                <a:extLst>
                  <a:ext uri="{0D108BD9-81ED-4DB2-BD59-A6C34878D82A}">
                    <a16:rowId xmlns:a16="http://schemas.microsoft.com/office/drawing/2014/main" val="10001"/>
                  </a:ext>
                </a:extLst>
              </a:tr>
              <a:tr h="485614">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Duur:</a:t>
                      </a:r>
                      <a:r>
                        <a:rPr lang="de-DE" baseline="0" dirty="0"/>
                        <a:t> 60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83058">
                <a:tc gridSpan="2">
                  <a:txBody>
                    <a:bodyPr/>
                    <a:lstStyle/>
                    <a:p>
                      <a:r>
                        <a:rPr lang="en-US" dirty="0"/>
                        <a:t>Wat heeft een bos nodig om te groeien, en welke elementen bepalen zijn uitzicht? De bedoeling van deze activiteit is om het verband tussen bos en plaats uit te werken.</a:t>
                      </a:r>
                    </a:p>
                    <a:p>
                      <a:r>
                        <a:rPr lang="en-US" dirty="0"/>
                        <a:t>Eerst wordt aan de hand van een bosboom nagegaan wat deze nodig heeft voor zijn groei. In een volgende stap onderzoekt de klas hoe verschillende plantensoorten omgaan met verschillende aanbiedingen van licht, water en voedingsstoffen en welke soorten waar gedijen.</a:t>
                      </a:r>
                    </a:p>
                    <a:p>
                      <a:r>
                        <a:rPr lang="en-US" dirty="0"/>
                        <a:t>In tweetallen maken de leerlingen sociale mediaprofielen van verschillende bosbomen. </a:t>
                      </a:r>
                    </a:p>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7" name="Bild 27">
            <a:extLst>
              <a:ext uri="{FF2B5EF4-FFF2-40B4-BE49-F238E27FC236}">
                <a16:creationId xmlns:a16="http://schemas.microsoft.com/office/drawing/2014/main" id="{B69BBB48-B71F-4857-868C-B0ADC2302DDF}"/>
              </a:ext>
            </a:extLst>
          </p:cNvPr>
          <p:cNvPicPr/>
          <p:nvPr/>
        </p:nvPicPr>
        <p:blipFill>
          <a:blip r:embed="rId2" cstate="print"/>
          <a:stretch>
            <a:fillRect/>
          </a:stretch>
        </p:blipFill>
        <p:spPr bwMode="auto">
          <a:xfrm flipH="1">
            <a:off x="781547" y="1866581"/>
            <a:ext cx="514350" cy="511175"/>
          </a:xfrm>
          <a:prstGeom prst="rect">
            <a:avLst/>
          </a:prstGeom>
          <a:noFill/>
          <a:ln w="9525">
            <a:noFill/>
            <a:miter lim="800000"/>
            <a:headEnd/>
            <a:tailEnd/>
          </a:ln>
        </p:spPr>
      </p:pic>
      <p:pic>
        <p:nvPicPr>
          <p:cNvPr id="9" name="Bild 27">
            <a:extLst>
              <a:ext uri="{FF2B5EF4-FFF2-40B4-BE49-F238E27FC236}">
                <a16:creationId xmlns:a16="http://schemas.microsoft.com/office/drawing/2014/main" id="{E02E3688-94D9-49BD-81EB-1F7C31137D79}"/>
              </a:ext>
            </a:extLst>
          </p:cNvPr>
          <p:cNvPicPr/>
          <p:nvPr/>
        </p:nvPicPr>
        <p:blipFill>
          <a:blip r:embed="rId3" cstate="print"/>
          <a:stretch>
            <a:fillRect/>
          </a:stretch>
        </p:blipFill>
        <p:spPr bwMode="auto">
          <a:xfrm flipH="1">
            <a:off x="1349283" y="1866580"/>
            <a:ext cx="514350" cy="511175"/>
          </a:xfrm>
          <a:prstGeom prst="rect">
            <a:avLst/>
          </a:prstGeom>
          <a:noFill/>
          <a:ln w="9525">
            <a:noFill/>
            <a:miter lim="800000"/>
            <a:headEnd/>
            <a:tailEnd/>
          </a:ln>
        </p:spPr>
      </p:pic>
      <p:pic>
        <p:nvPicPr>
          <p:cNvPr id="10" name="Bild 13">
            <a:extLst>
              <a:ext uri="{FF2B5EF4-FFF2-40B4-BE49-F238E27FC236}">
                <a16:creationId xmlns:a16="http://schemas.microsoft.com/office/drawing/2014/main" id="{49B0DAC6-52E6-437D-B2D4-54483A6CBBCC}"/>
              </a:ext>
            </a:extLst>
          </p:cNvPr>
          <p:cNvPicPr/>
          <p:nvPr/>
        </p:nvPicPr>
        <p:blipFill>
          <a:blip r:embed="rId4" cstate="print"/>
          <a:srcRect/>
          <a:stretch>
            <a:fillRect/>
          </a:stretch>
        </p:blipFill>
        <p:spPr bwMode="auto">
          <a:xfrm>
            <a:off x="1918997" y="1857055"/>
            <a:ext cx="492760" cy="489585"/>
          </a:xfrm>
          <a:prstGeom prst="rect">
            <a:avLst/>
          </a:prstGeom>
          <a:noFill/>
          <a:ln w="9525">
            <a:noFill/>
            <a:miter lim="800000"/>
            <a:headEnd/>
            <a:tailEnd/>
          </a:ln>
        </p:spPr>
      </p:pic>
      <p:pic>
        <p:nvPicPr>
          <p:cNvPr id="11" name="Bild 27">
            <a:extLst>
              <a:ext uri="{FF2B5EF4-FFF2-40B4-BE49-F238E27FC236}">
                <a16:creationId xmlns:a16="http://schemas.microsoft.com/office/drawing/2014/main" id="{38AEFBE1-F620-4A57-98EE-5EF13EA79E4D}"/>
              </a:ext>
            </a:extLst>
          </p:cNvPr>
          <p:cNvPicPr/>
          <p:nvPr/>
        </p:nvPicPr>
        <p:blipFill>
          <a:blip r:embed="rId5" cstate="print"/>
          <a:srcRect/>
          <a:stretch>
            <a:fillRect/>
          </a:stretch>
        </p:blipFill>
        <p:spPr bwMode="auto">
          <a:xfrm flipH="1">
            <a:off x="3017638" y="1861817"/>
            <a:ext cx="489585" cy="469265"/>
          </a:xfrm>
          <a:prstGeom prst="rect">
            <a:avLst/>
          </a:prstGeom>
          <a:noFill/>
          <a:ln w="9525">
            <a:noFill/>
            <a:miter lim="800000"/>
            <a:headEnd/>
            <a:tailEnd/>
          </a:ln>
        </p:spPr>
      </p:pic>
      <p:pic>
        <p:nvPicPr>
          <p:cNvPr id="12" name="Bild 7">
            <a:extLst>
              <a:ext uri="{FF2B5EF4-FFF2-40B4-BE49-F238E27FC236}">
                <a16:creationId xmlns:a16="http://schemas.microsoft.com/office/drawing/2014/main" id="{C5049EAA-29DC-40F5-8FC4-2A34486EF058}"/>
              </a:ext>
            </a:extLst>
          </p:cNvPr>
          <p:cNvPicPr/>
          <p:nvPr/>
        </p:nvPicPr>
        <p:blipFill>
          <a:blip r:embed="rId6" cstate="print"/>
          <a:stretch>
            <a:fillRect/>
          </a:stretch>
        </p:blipFill>
        <p:spPr bwMode="auto">
          <a:xfrm>
            <a:off x="5828642" y="1857055"/>
            <a:ext cx="481330" cy="478790"/>
          </a:xfrm>
          <a:prstGeom prst="rect">
            <a:avLst/>
          </a:prstGeom>
          <a:noFill/>
          <a:ln w="9525">
            <a:noFill/>
            <a:miter lim="800000"/>
            <a:headEnd/>
            <a:tailEnd/>
          </a:ln>
        </p:spPr>
      </p:pic>
      <p:pic>
        <p:nvPicPr>
          <p:cNvPr id="13" name="Bild 27">
            <a:extLst>
              <a:ext uri="{FF2B5EF4-FFF2-40B4-BE49-F238E27FC236}">
                <a16:creationId xmlns:a16="http://schemas.microsoft.com/office/drawing/2014/main" id="{93BA4B4A-BC20-41A8-A9F4-15C21346BDF3}"/>
              </a:ext>
            </a:extLst>
          </p:cNvPr>
          <p:cNvPicPr/>
          <p:nvPr/>
        </p:nvPicPr>
        <p:blipFill>
          <a:blip r:embed="rId7" cstate="print"/>
          <a:stretch>
            <a:fillRect/>
          </a:stretch>
        </p:blipFill>
        <p:spPr bwMode="auto">
          <a:xfrm flipH="1">
            <a:off x="2467121" y="1865196"/>
            <a:ext cx="514350" cy="5111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3329519219"/>
              </p:ext>
            </p:extLst>
          </p:nvPr>
        </p:nvGraphicFramePr>
        <p:xfrm>
          <a:off x="677902" y="592376"/>
          <a:ext cx="10515600" cy="5114448"/>
        </p:xfrm>
        <a:graphic>
          <a:graphicData uri="http://schemas.openxmlformats.org/drawingml/2006/table">
            <a:tbl>
              <a:tblPr firstRow="1" bandRow="1">
                <a:tableStyleId>{5C22544A-7EE6-4342-B048-85BDC9FD1C3A}</a:tableStyleId>
              </a:tblPr>
              <a:tblGrid>
                <a:gridCol w="5265717">
                  <a:extLst>
                    <a:ext uri="{9D8B030D-6E8A-4147-A177-3AD203B41FA5}">
                      <a16:colId xmlns:a16="http://schemas.microsoft.com/office/drawing/2014/main" val="20000"/>
                    </a:ext>
                  </a:extLst>
                </a:gridCol>
                <a:gridCol w="5249883">
                  <a:extLst>
                    <a:ext uri="{9D8B030D-6E8A-4147-A177-3AD203B41FA5}">
                      <a16:colId xmlns:a16="http://schemas.microsoft.com/office/drawing/2014/main" val="20001"/>
                    </a:ext>
                  </a:extLst>
                </a:gridCol>
              </a:tblGrid>
              <a:tr h="5574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venir Book"/>
                          <a:ea typeface="BatangChe"/>
                          <a:cs typeface="Courier New"/>
                        </a:rPr>
                        <a:t>2</a:t>
                      </a:r>
                      <a:r>
                        <a:rPr lang="en-US" dirty="0">
                          <a:solidFill>
                            <a:srgbClr val="000000"/>
                          </a:solidFill>
                          <a:latin typeface="Arial" pitchFamily="34" charset="0"/>
                          <a:ea typeface="BatangChe"/>
                          <a:cs typeface="Arial" pitchFamily="34" charset="0"/>
                        </a:rPr>
                        <a:t>. </a:t>
                      </a:r>
                      <a:r>
                        <a:rPr lang="en-US" dirty="0">
                          <a:solidFill>
                            <a:schemeClr val="tx1"/>
                          </a:solidFill>
                        </a:rPr>
                        <a:t>Introductie</a:t>
                      </a:r>
                      <a:r>
                        <a:rPr lang="nl-NL" dirty="0">
                          <a:solidFill>
                            <a:schemeClr val="tx1"/>
                          </a:solidFill>
                        </a:rPr>
                        <a:t> van het gebruik van ondersteunen (‘scaffolding’) bij het onderwerp ‘bos’</a:t>
                      </a:r>
                      <a:endParaRPr lang="es-ES_tradnl"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FFBD"/>
                    </a:solidFill>
                  </a:tcPr>
                </a:tc>
                <a:tc hMerge="1">
                  <a:txBody>
                    <a:bodyPr/>
                    <a:lstStyle/>
                    <a:p>
                      <a:endParaRPr lang="de-DE" dirty="0"/>
                    </a:p>
                  </a:txBody>
                  <a:tcPr/>
                </a:tc>
                <a:extLst>
                  <a:ext uri="{0D108BD9-81ED-4DB2-BD59-A6C34878D82A}">
                    <a16:rowId xmlns:a16="http://schemas.microsoft.com/office/drawing/2014/main" val="10000"/>
                  </a:ext>
                </a:extLst>
              </a:tr>
              <a:tr h="451008">
                <a:tc gridSpan="2">
                  <a:txBody>
                    <a:bodyPr/>
                    <a:lstStyle/>
                    <a:p>
                      <a:pPr lvl="0"/>
                      <a:r>
                        <a:rPr lang="es-ES_tradnl" dirty="0"/>
                        <a:t>Activiteit</a:t>
                      </a:r>
                      <a:r>
                        <a:rPr lang="es-ES_tradnl" baseline="0" dirty="0"/>
                        <a:t> 2.2: Bossen in transitie</a:t>
                      </a: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FE1"/>
                    </a:solidFill>
                  </a:tcPr>
                </a:tc>
                <a:tc hMerge="1">
                  <a:txBody>
                    <a:bodyPr/>
                    <a:lstStyle/>
                    <a:p>
                      <a:endParaRPr lang="de-DE" dirty="0"/>
                    </a:p>
                  </a:txBody>
                  <a:tcPr/>
                </a:tc>
                <a:extLst>
                  <a:ext uri="{0D108BD9-81ED-4DB2-BD59-A6C34878D82A}">
                    <a16:rowId xmlns:a16="http://schemas.microsoft.com/office/drawing/2014/main" val="10001"/>
                  </a:ext>
                </a:extLst>
              </a:tr>
              <a:tr h="370840">
                <a:tc>
                  <a:txBody>
                    <a:bodyPr/>
                    <a:lstStyle/>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p>
                    <a:p>
                      <a:r>
                        <a:rPr lang="de-DE" dirty="0"/>
                        <a:t>                       Duur:</a:t>
                      </a:r>
                      <a:r>
                        <a:rPr lang="de-DE" baseline="0" dirty="0"/>
                        <a:t> 90 min.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57063">
                <a:tc gridSpan="2">
                  <a:txBody>
                    <a:bodyPr/>
                    <a:lstStyle/>
                    <a:p>
                      <a:r>
                        <a:rPr lang="en-US" dirty="0"/>
                        <a:t>De leerlingen vergelijken de verdeling van de bossen op verschillende tijdstippen in de geschiedenis van de aarde met behulp van kaarten en tabellen. Ze berekenen veranderingen in bosgebieden gedurende de laatste eeuw, ze bespreken oorzaken en gevolgen van deze veranderingen.</a:t>
                      </a:r>
                    </a:p>
                    <a:p>
                      <a:endParaRPr lang="en-US" dirty="0"/>
                    </a:p>
                    <a:p>
                      <a:endParaRPr lang="en-US" dirty="0"/>
                    </a:p>
                    <a:p>
                      <a:endParaRPr lang="de-DE" dirty="0"/>
                    </a:p>
                    <a:p>
                      <a:endParaRPr lang="de-DE" dirty="0"/>
                    </a:p>
                    <a:p>
                      <a:endParaRPr lang="de-DE" dirty="0"/>
                    </a:p>
                    <a:p>
                      <a:endParaRPr lang="de-DE" dirty="0"/>
                    </a:p>
                    <a:p>
                      <a:endParaRPr lang="de-DE" dirty="0"/>
                    </a:p>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solidFill>
                      <a:schemeClr val="bg1"/>
                    </a:solidFill>
                  </a:tcPr>
                </a:tc>
                <a:extLst>
                  <a:ext uri="{0D108BD9-81ED-4DB2-BD59-A6C34878D82A}">
                    <a16:rowId xmlns:a16="http://schemas.microsoft.com/office/drawing/2014/main" val="10003"/>
                  </a:ext>
                </a:extLst>
              </a:tr>
            </a:tbl>
          </a:graphicData>
        </a:graphic>
      </p:graphicFrame>
      <p:pic>
        <p:nvPicPr>
          <p:cNvPr id="8" name="Grafik 7" descr="C:\Users\Sophia\AppData\Local\Microsoft\Windows\Temporary Internet Files\Content.Word\4-4_group_work_.png.png"/>
          <p:cNvPicPr/>
          <p:nvPr/>
        </p:nvPicPr>
        <p:blipFill>
          <a:blip r:embed="rId2" cstate="print"/>
          <a:stretch>
            <a:fillRect/>
          </a:stretch>
        </p:blipFill>
        <p:spPr bwMode="auto">
          <a:xfrm flipH="1">
            <a:off x="3175780" y="1806257"/>
            <a:ext cx="471508" cy="494189"/>
          </a:xfrm>
          <a:prstGeom prst="rect">
            <a:avLst/>
          </a:prstGeom>
          <a:noFill/>
          <a:ln w="9525">
            <a:noFill/>
            <a:miter lim="800000"/>
            <a:headEnd/>
            <a:tailEnd/>
          </a:ln>
        </p:spPr>
      </p:pic>
      <p:pic>
        <p:nvPicPr>
          <p:cNvPr id="10" name="Bild 7">
            <a:extLst>
              <a:ext uri="{FF2B5EF4-FFF2-40B4-BE49-F238E27FC236}">
                <a16:creationId xmlns:a16="http://schemas.microsoft.com/office/drawing/2014/main" id="{514FA38C-8E3D-4849-9A2E-7EF6D34D8167}"/>
              </a:ext>
            </a:extLst>
          </p:cNvPr>
          <p:cNvPicPr/>
          <p:nvPr/>
        </p:nvPicPr>
        <p:blipFill>
          <a:blip r:embed="rId3" cstate="print"/>
          <a:stretch>
            <a:fillRect/>
          </a:stretch>
        </p:blipFill>
        <p:spPr bwMode="auto">
          <a:xfrm>
            <a:off x="6049719" y="1821656"/>
            <a:ext cx="481330" cy="478790"/>
          </a:xfrm>
          <a:prstGeom prst="rect">
            <a:avLst/>
          </a:prstGeom>
          <a:noFill/>
          <a:ln w="9525">
            <a:noFill/>
            <a:miter lim="800000"/>
            <a:headEnd/>
            <a:tailEnd/>
          </a:ln>
        </p:spPr>
      </p:pic>
      <p:pic>
        <p:nvPicPr>
          <p:cNvPr id="11" name="Bild 7">
            <a:extLst>
              <a:ext uri="{FF2B5EF4-FFF2-40B4-BE49-F238E27FC236}">
                <a16:creationId xmlns:a16="http://schemas.microsoft.com/office/drawing/2014/main" id="{DBFE268A-C5AF-40AE-BB07-873AECCC1F03}"/>
              </a:ext>
            </a:extLst>
          </p:cNvPr>
          <p:cNvPicPr/>
          <p:nvPr/>
        </p:nvPicPr>
        <p:blipFill>
          <a:blip r:embed="rId4" cstate="print"/>
          <a:stretch>
            <a:fillRect/>
          </a:stretch>
        </p:blipFill>
        <p:spPr bwMode="auto">
          <a:xfrm>
            <a:off x="6586467" y="1821656"/>
            <a:ext cx="481330" cy="478790"/>
          </a:xfrm>
          <a:prstGeom prst="rect">
            <a:avLst/>
          </a:prstGeom>
          <a:noFill/>
          <a:ln w="9525">
            <a:noFill/>
            <a:miter lim="800000"/>
            <a:headEnd/>
            <a:tailEnd/>
          </a:ln>
        </p:spPr>
      </p:pic>
      <p:pic>
        <p:nvPicPr>
          <p:cNvPr id="12" name="Bild 27">
            <a:extLst>
              <a:ext uri="{FF2B5EF4-FFF2-40B4-BE49-F238E27FC236}">
                <a16:creationId xmlns:a16="http://schemas.microsoft.com/office/drawing/2014/main" id="{77FE39F9-2765-4442-A4F7-33AFE79F98F8}"/>
              </a:ext>
            </a:extLst>
          </p:cNvPr>
          <p:cNvPicPr/>
          <p:nvPr/>
        </p:nvPicPr>
        <p:blipFill>
          <a:blip r:embed="rId5" cstate="print"/>
          <a:stretch>
            <a:fillRect/>
          </a:stretch>
        </p:blipFill>
        <p:spPr bwMode="auto">
          <a:xfrm flipH="1">
            <a:off x="1685447" y="1830891"/>
            <a:ext cx="440690" cy="437515"/>
          </a:xfrm>
          <a:prstGeom prst="rect">
            <a:avLst/>
          </a:prstGeom>
          <a:noFill/>
          <a:ln w="9525">
            <a:noFill/>
            <a:miter lim="800000"/>
            <a:headEnd/>
            <a:tailEnd/>
          </a:ln>
        </p:spPr>
      </p:pic>
      <p:pic>
        <p:nvPicPr>
          <p:cNvPr id="13" name="Bild 27">
            <a:extLst>
              <a:ext uri="{FF2B5EF4-FFF2-40B4-BE49-F238E27FC236}">
                <a16:creationId xmlns:a16="http://schemas.microsoft.com/office/drawing/2014/main" id="{A0EC3C47-FA22-4C47-AF24-2BF1C741EDF2}"/>
              </a:ext>
            </a:extLst>
          </p:cNvPr>
          <p:cNvPicPr/>
          <p:nvPr/>
        </p:nvPicPr>
        <p:blipFill>
          <a:blip r:embed="rId6" cstate="print"/>
          <a:stretch>
            <a:fillRect/>
          </a:stretch>
        </p:blipFill>
        <p:spPr bwMode="auto">
          <a:xfrm flipH="1">
            <a:off x="694336" y="1821656"/>
            <a:ext cx="448310" cy="445135"/>
          </a:xfrm>
          <a:prstGeom prst="rect">
            <a:avLst/>
          </a:prstGeom>
          <a:noFill/>
          <a:ln w="9525">
            <a:noFill/>
            <a:miter lim="800000"/>
            <a:headEnd/>
            <a:tailEnd/>
          </a:ln>
        </p:spPr>
      </p:pic>
      <p:pic>
        <p:nvPicPr>
          <p:cNvPr id="14" name="Bild 27">
            <a:extLst>
              <a:ext uri="{FF2B5EF4-FFF2-40B4-BE49-F238E27FC236}">
                <a16:creationId xmlns:a16="http://schemas.microsoft.com/office/drawing/2014/main" id="{B303A8DA-A0EE-4EB8-B261-0E85FC79BFC6}"/>
              </a:ext>
            </a:extLst>
          </p:cNvPr>
          <p:cNvPicPr/>
          <p:nvPr/>
        </p:nvPicPr>
        <p:blipFill>
          <a:blip r:embed="rId7" cstate="print"/>
          <a:stretch>
            <a:fillRect/>
          </a:stretch>
        </p:blipFill>
        <p:spPr bwMode="auto">
          <a:xfrm flipH="1">
            <a:off x="1176911" y="1818939"/>
            <a:ext cx="448310" cy="445135"/>
          </a:xfrm>
          <a:prstGeom prst="rect">
            <a:avLst/>
          </a:prstGeom>
          <a:noFill/>
          <a:ln w="9525">
            <a:noFill/>
            <a:miter lim="800000"/>
            <a:headEnd/>
            <a:tailEnd/>
          </a:ln>
        </p:spPr>
      </p:pic>
      <p:pic>
        <p:nvPicPr>
          <p:cNvPr id="15" name="Bild 10">
            <a:extLst>
              <a:ext uri="{FF2B5EF4-FFF2-40B4-BE49-F238E27FC236}">
                <a16:creationId xmlns:a16="http://schemas.microsoft.com/office/drawing/2014/main" id="{D4F7EFE3-964D-4F70-8548-0883063AEED4}"/>
              </a:ext>
            </a:extLst>
          </p:cNvPr>
          <p:cNvPicPr/>
          <p:nvPr/>
        </p:nvPicPr>
        <p:blipFill>
          <a:blip r:embed="rId8" cstate="print"/>
          <a:srcRect/>
          <a:stretch>
            <a:fillRect/>
          </a:stretch>
        </p:blipFill>
        <p:spPr bwMode="auto">
          <a:xfrm>
            <a:off x="2172830" y="1818939"/>
            <a:ext cx="440690" cy="437515"/>
          </a:xfrm>
          <a:prstGeom prst="rect">
            <a:avLst/>
          </a:prstGeom>
          <a:noFill/>
          <a:ln w="9525">
            <a:noFill/>
            <a:miter lim="800000"/>
            <a:headEnd/>
            <a:tailEnd/>
          </a:ln>
        </p:spPr>
      </p:pic>
      <p:pic>
        <p:nvPicPr>
          <p:cNvPr id="16" name="Bild 27">
            <a:extLst>
              <a:ext uri="{FF2B5EF4-FFF2-40B4-BE49-F238E27FC236}">
                <a16:creationId xmlns:a16="http://schemas.microsoft.com/office/drawing/2014/main" id="{9162CB1B-D613-4B7F-A02F-199A181806AC}"/>
              </a:ext>
            </a:extLst>
          </p:cNvPr>
          <p:cNvPicPr/>
          <p:nvPr/>
        </p:nvPicPr>
        <p:blipFill>
          <a:blip r:embed="rId9" cstate="print"/>
          <a:srcRect/>
          <a:stretch>
            <a:fillRect/>
          </a:stretch>
        </p:blipFill>
        <p:spPr bwMode="auto">
          <a:xfrm flipH="1">
            <a:off x="2663797" y="1818938"/>
            <a:ext cx="456565" cy="437515"/>
          </a:xfrm>
          <a:prstGeom prst="rect">
            <a:avLst/>
          </a:prstGeom>
          <a:noFill/>
          <a:ln w="9525">
            <a:noFill/>
            <a:miter lim="800000"/>
            <a:headEnd/>
            <a:tailEnd/>
          </a:ln>
        </p:spPr>
      </p:pic>
      <p:pic>
        <p:nvPicPr>
          <p:cNvPr id="3" name="Grafik 2">
            <a:extLst>
              <a:ext uri="{FF2B5EF4-FFF2-40B4-BE49-F238E27FC236}">
                <a16:creationId xmlns:a16="http://schemas.microsoft.com/office/drawing/2014/main" id="{C435F6EB-190C-427F-AD43-7A31BBB841CE}"/>
              </a:ext>
            </a:extLst>
          </p:cNvPr>
          <p:cNvPicPr>
            <a:picLocks noChangeAspect="1"/>
          </p:cNvPicPr>
          <p:nvPr/>
        </p:nvPicPr>
        <p:blipFill rotWithShape="1">
          <a:blip r:embed="rId10"/>
          <a:srcRect b="21948"/>
          <a:stretch/>
        </p:blipFill>
        <p:spPr>
          <a:xfrm>
            <a:off x="4167398" y="3219871"/>
            <a:ext cx="4078218" cy="2342030"/>
          </a:xfrm>
          <a:prstGeom prst="rect">
            <a:avLst/>
          </a:prstGeom>
        </p:spPr>
      </p:pic>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2187</Words>
  <Application>Microsoft Macintosh PowerPoint</Application>
  <PresentationFormat>Breedbeeld</PresentationFormat>
  <Paragraphs>229</Paragraphs>
  <Slides>33</Slides>
  <Notes>17</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33</vt:i4>
      </vt:variant>
    </vt:vector>
  </HeadingPairs>
  <TitlesOfParts>
    <vt:vector size="41" baseType="lpstr">
      <vt:lpstr>Arial</vt:lpstr>
      <vt:lpstr>Avenir Book</vt:lpstr>
      <vt:lpstr>Calibri</vt:lpstr>
      <vt:lpstr>Calibri Light</vt:lpstr>
      <vt:lpstr>Lucida Grande</vt:lpstr>
      <vt:lpstr>Wingdings</vt:lpstr>
      <vt:lpstr>Office</vt:lpstr>
      <vt:lpstr>Office-Design</vt:lpstr>
      <vt:lpstr>IO11 Steunen (‘scaffolding’)</vt:lpstr>
      <vt:lpstr>   Overzicht en doel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Activiteit 1.1: Foto’s van bossen</vt:lpstr>
      <vt:lpstr>Activiteit 1.1: Foto’s van bossen</vt:lpstr>
      <vt:lpstr>Activiteit 1.1: Foto’s van bossen</vt:lpstr>
      <vt:lpstr>Activiteit 1.1: Foto’s van bossen</vt:lpstr>
      <vt:lpstr>Activiteit 1.1: Foto’s van bossen</vt:lpstr>
      <vt:lpstr>Activiteit 1.1: Foto’s van bossen</vt:lpstr>
      <vt:lpstr>Activiteit 1.1: Foto’s van bossen</vt:lpstr>
      <vt:lpstr>Activiteit 1.1: Foto’s van bossen</vt:lpstr>
      <vt:lpstr>Activiteit 2.1: Bos en land – plantengroei</vt:lpstr>
      <vt:lpstr>Activiteit 2.1: Bos en land – bossen op aarde</vt:lpstr>
      <vt:lpstr>Activiteit 2.1: Bos en land – bossen op aarde</vt:lpstr>
      <vt:lpstr>Activiteit 2.1: Bos en land – bossen op aarde</vt:lpstr>
      <vt:lpstr>Activiteit 2.1: Bos en land – bossen op aarde</vt:lpstr>
      <vt:lpstr>Activiteit 2.1: bos en land – bossen op aarde</vt:lpstr>
      <vt:lpstr>Activiteit 2.1: bos en land – bossen op aarde</vt:lpstr>
      <vt:lpstr>Activiteit 2.2: Bossen in transitie</vt:lpstr>
      <vt:lpstr>Activiteit 2.2: Bossen in transitie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Natascha Bakx</dc:creator>
  <cp:lastModifiedBy>Jonker, V.H. (Vincent)</cp:lastModifiedBy>
  <cp:revision>219</cp:revision>
  <dcterms:created xsi:type="dcterms:W3CDTF">2019-12-13T14:12:48Z</dcterms:created>
  <dcterms:modified xsi:type="dcterms:W3CDTF">2022-07-31T15:04:52Z</dcterms:modified>
</cp:coreProperties>
</file>