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59" r:id="rId4"/>
    <p:sldId id="262" r:id="rId5"/>
    <p:sldId id="263" r:id="rId6"/>
    <p:sldId id="261" r:id="rId7"/>
    <p:sldId id="25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071531"/>
          </a:xfrm>
        </p:spPr>
        <p:txBody>
          <a:bodyPr>
            <a:normAutofit/>
          </a:bodyPr>
          <a:lstStyle/>
          <a:p>
            <a:r>
              <a:rPr lang="nl-NL" sz="7200" dirty="0" smtClean="0">
                <a:solidFill>
                  <a:srgbClr val="C00000"/>
                </a:solidFill>
              </a:rPr>
              <a:t>Maak het</a:t>
            </a:r>
            <a:endParaRPr lang="nl-NL" sz="7200" dirty="0">
              <a:solidFill>
                <a:srgbClr val="C0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7780" y="3030582"/>
            <a:ext cx="8637072" cy="1998617"/>
          </a:xfrm>
        </p:spPr>
        <p:txBody>
          <a:bodyPr>
            <a:normAutofit fontScale="92500" lnSpcReduction="10000"/>
          </a:bodyPr>
          <a:lstStyle/>
          <a:p>
            <a:endParaRPr lang="nl-NL" sz="5100" dirty="0" smtClean="0"/>
          </a:p>
          <a:p>
            <a:r>
              <a:rPr lang="nl-NL" sz="2800" b="1" dirty="0">
                <a:solidFill>
                  <a:srgbClr val="C00000"/>
                </a:solidFill>
              </a:rPr>
              <a:t>Breng kerstspirit-kerstgevoel op school</a:t>
            </a:r>
            <a:endParaRPr lang="nl-NL" sz="2800" b="1" dirty="0" smtClean="0">
              <a:solidFill>
                <a:srgbClr val="C00000"/>
              </a:solidFill>
            </a:endParaRPr>
          </a:p>
          <a:p>
            <a:r>
              <a:rPr lang="nl-NL" dirty="0" smtClean="0"/>
              <a:t>Jaar 1 periode 2</a:t>
            </a:r>
            <a:endParaRPr lang="nl-NL" dirty="0"/>
          </a:p>
        </p:txBody>
      </p:sp>
      <p:pic>
        <p:nvPicPr>
          <p:cNvPr id="1026" name="Picture 2" descr="Afbeeldingsresultaat voor ke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33" y="802298"/>
            <a:ext cx="4715575" cy="26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0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1864"/>
            <a:ext cx="3561578" cy="48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49" y="1603456"/>
            <a:ext cx="3406003" cy="60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Gnome Ornament - so simple - a pine cone, felt and small pom poms! #christmasdiygif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49" y="-485543"/>
            <a:ext cx="3377209" cy="28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ÐÐ¾ÑÐ°Ð³Ð¾Ð²Ð¾Ðµ ÑÑÐºÐ¾Ð²Ð¾Ð´ÑÑÐ²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44" y="0"/>
            <a:ext cx="4626338" cy="98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d &amp; White Pinecone Christmas Wrea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8711" y="3020250"/>
            <a:ext cx="3632846" cy="52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opdracht 1</a:t>
            </a:r>
            <a:endParaRPr lang="nl-NL" sz="4000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Ontdek je eigen creatieve en expressieve talenten.</a:t>
            </a:r>
          </a:p>
          <a:p>
            <a:pPr marL="800100" lvl="1" indent="-34290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Kijk buiten de kaders, ontdek, ontwikkel en experimenteer.</a:t>
            </a:r>
          </a:p>
          <a:p>
            <a:pPr marL="800100" lvl="1" indent="-34290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Dit ga je vertalen naar een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creatief </a:t>
            </a:r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dat voor jou vernieuwend en uitdagend is.</a:t>
            </a:r>
          </a:p>
          <a:p>
            <a:pPr marL="800100" lvl="1" indent="-3429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Product;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 groepjes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uitvoeren.</a:t>
            </a:r>
          </a:p>
          <a:p>
            <a:pPr marL="800100" lvl="1" indent="-34290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Je werkt gedurende het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hele lessencyclus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 inspiratiegroepjes van 4 a 5 studenten</a:t>
            </a:r>
          </a:p>
          <a:p>
            <a:pPr marL="800100" lvl="1" indent="-3429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houdt een dagboek van je ontwikkeling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bij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 je </a:t>
            </a:r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Werk map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4098" name="Picture 2" descr="Afbeeldingsresultaat voor ke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60" y="4211336"/>
            <a:ext cx="2222636" cy="222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8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350852"/>
          </a:xfrm>
        </p:spPr>
        <p:txBody>
          <a:bodyPr>
            <a:normAutofit fontScale="90000"/>
          </a:bodyPr>
          <a:lstStyle/>
          <a:p>
            <a:pPr lvl="0"/>
            <a:r>
              <a:rPr lang="nl-NL" sz="2700" dirty="0">
                <a:solidFill>
                  <a:srgbClr val="C00000"/>
                </a:solidFill>
              </a:rPr>
              <a:t>kerstgevoel op school </a:t>
            </a:r>
            <a:br>
              <a:rPr lang="nl-NL" sz="2700" dirty="0">
                <a:solidFill>
                  <a:srgbClr val="C00000"/>
                </a:solidFill>
              </a:rPr>
            </a:br>
            <a:r>
              <a:rPr lang="nl-NL" sz="2700" dirty="0">
                <a:solidFill>
                  <a:srgbClr val="C00000"/>
                </a:solidFill>
              </a:rPr>
              <a:t>Hoe doe je dat? </a:t>
            </a:r>
            <a:r>
              <a:rPr lang="nl-NL" sz="2700" dirty="0" smtClean="0">
                <a:solidFill>
                  <a:srgbClr val="C00000"/>
                </a:solidFill>
              </a:rPr>
              <a:t/>
            </a:r>
            <a:br>
              <a:rPr lang="nl-NL" sz="2700" dirty="0" smtClean="0">
                <a:solidFill>
                  <a:srgbClr val="C00000"/>
                </a:solidFill>
              </a:rPr>
            </a:br>
            <a:r>
              <a:rPr lang="nl-NL" sz="27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Creatieve  </a:t>
            </a:r>
            <a:r>
              <a:rPr lang="nl-NL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producten voor de Kerst markt</a:t>
            </a:r>
            <a:r>
              <a:rPr lang="nl-NL" sz="27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9" y="2015732"/>
            <a:ext cx="9860855" cy="3353102"/>
          </a:xfrm>
        </p:spPr>
        <p:txBody>
          <a:bodyPr/>
          <a:lstStyle/>
          <a:p>
            <a:r>
              <a:rPr lang="nl-NL" dirty="0"/>
              <a:t>Ga in met je groepje bainstormen. </a:t>
            </a:r>
            <a:endParaRPr lang="nl-NL" dirty="0" smtClean="0"/>
          </a:p>
          <a:p>
            <a:r>
              <a:rPr lang="nl-NL" dirty="0" smtClean="0"/>
              <a:t>Werk aan de kerstsfeer/</a:t>
            </a:r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 creatieve 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producten voor de Kerst </a:t>
            </a:r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markt</a:t>
            </a:r>
            <a:r>
              <a:rPr lang="nl-NL" dirty="0" smtClean="0"/>
              <a:t> in je </a:t>
            </a:r>
            <a:r>
              <a:rPr lang="nl-NL" b="1" dirty="0" smtClean="0"/>
              <a:t>Werk map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1026" name="Picture 2" descr="Afbeeldingsresultaat voor kerst zelfmaak ide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79" y="3116212"/>
            <a:ext cx="2151182" cy="34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kerst zelfmaak ide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0" y="3366584"/>
            <a:ext cx="23050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44" y="192143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6" y="3692283"/>
            <a:ext cx="2519876" cy="28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2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Les 1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1"/>
          </a:xfrm>
        </p:spPr>
        <p:txBody>
          <a:bodyPr/>
          <a:lstStyle/>
          <a:p>
            <a:r>
              <a:rPr lang="nl-NL" b="1" dirty="0"/>
              <a:t>Ideeën bedenken </a:t>
            </a:r>
          </a:p>
          <a:p>
            <a:r>
              <a:rPr lang="nl-NL" b="1" dirty="0" smtClean="0"/>
              <a:t>Plan van aanpak invullen</a:t>
            </a:r>
          </a:p>
          <a:p>
            <a:r>
              <a:rPr lang="nl-NL" b="1" dirty="0" smtClean="0"/>
              <a:t>Stappen plan maken   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</a:t>
            </a:r>
            <a:endParaRPr lang="nl-NL" b="1" dirty="0"/>
          </a:p>
        </p:txBody>
      </p:sp>
      <p:pic>
        <p:nvPicPr>
          <p:cNvPr id="2060" name="Picture 12" descr="Afbeeldingsresultaat voor plan van aanp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20" y="2061412"/>
            <a:ext cx="4729934" cy="35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2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Les 2-3-4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aan de slag met je </a:t>
            </a:r>
            <a:r>
              <a:rPr lang="nl-NL" dirty="0" smtClean="0"/>
              <a:t>ideeën </a:t>
            </a:r>
          </a:p>
          <a:p>
            <a:r>
              <a:rPr lang="nl-NL" dirty="0" smtClean="0"/>
              <a:t>Ideeën uitvoeren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oudt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dagboek van je ontwikkeling bij in je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Werk </a:t>
            </a:r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endParaRPr lang="nl-NL" dirty="0" smtClean="0"/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Je maakt de foto's van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creatieve 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producten voor de Kerst markt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dirty="0"/>
          </a:p>
        </p:txBody>
      </p:sp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370" y="4120553"/>
            <a:ext cx="3442985" cy="26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9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opdracht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maakt de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foto's van 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creatieve  </a:t>
            </a: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producten voor de Kerst markt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.  </a:t>
            </a:r>
          </a:p>
          <a:p>
            <a:pPr marL="228600" lvl="1">
              <a:spcBef>
                <a:spcPts val="1000"/>
              </a:spcBef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presenteert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 inspiratiegroepjes van 4 a 5 studenten</a:t>
            </a: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 smtClean="0"/>
              <a:t>Je </a:t>
            </a:r>
            <a:r>
              <a:rPr lang="nl-NL" b="1" u="sng" dirty="0"/>
              <a:t>presenteert </a:t>
            </a:r>
            <a:r>
              <a:rPr lang="nl-NL" b="1" dirty="0"/>
              <a:t>:</a:t>
            </a:r>
          </a:p>
          <a:p>
            <a:r>
              <a:rPr lang="nl-NL" dirty="0"/>
              <a:t>-  </a:t>
            </a:r>
            <a:r>
              <a:rPr lang="nl-NL" dirty="0" smtClean="0"/>
              <a:t>jouw </a:t>
            </a:r>
            <a:r>
              <a:rPr lang="nl-NL" dirty="0"/>
              <a:t>eigen </a:t>
            </a:r>
            <a:r>
              <a:rPr lang="nl-NL" dirty="0" smtClean="0"/>
              <a:t>creatieve </a:t>
            </a:r>
            <a:r>
              <a:rPr lang="nl-NL" dirty="0"/>
              <a:t>ontwikkeling (gebruik zowel jouw creatieve eindproduct als </a:t>
            </a:r>
            <a:r>
              <a:rPr lang="nl-NL" dirty="0" smtClean="0"/>
              <a:t>jouw </a:t>
            </a:r>
            <a:r>
              <a:rPr lang="nl-NL" b="1" dirty="0" smtClean="0"/>
              <a:t>Werk map</a:t>
            </a:r>
            <a:r>
              <a:rPr lang="nl-NL" dirty="0" smtClean="0"/>
              <a:t>)</a:t>
            </a:r>
            <a:endParaRPr lang="nl-NL" dirty="0"/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4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58" y="4140927"/>
            <a:ext cx="3249989" cy="24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7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Les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Je </a:t>
            </a:r>
            <a:r>
              <a:rPr lang="nl-NL" b="1" u="sng" dirty="0"/>
              <a:t>presenteert </a:t>
            </a:r>
            <a:r>
              <a:rPr lang="nl-NL" b="1" dirty="0"/>
              <a:t>:</a:t>
            </a:r>
          </a:p>
          <a:p>
            <a:r>
              <a:rPr lang="nl-NL" dirty="0"/>
              <a:t>-  jouw eigen creatieve ontwikkeling (gebruik zowel jouw creatieve eindproduct als jouw </a:t>
            </a:r>
            <a:r>
              <a:rPr lang="nl-NL" b="1" dirty="0"/>
              <a:t>Werk map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58" y="3240712"/>
            <a:ext cx="3549462" cy="36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Ideeën  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b="1" dirty="0" smtClean="0">
                <a:solidFill>
                  <a:srgbClr val="C00000"/>
                </a:solidFill>
              </a:rPr>
              <a:t>de </a:t>
            </a:r>
            <a:r>
              <a:rPr lang="nl-N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creatieve  producten voor de Kerst markt 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26" y="2185549"/>
            <a:ext cx="11138632" cy="3268757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172" name="Picture 4" descr="Button christmas cards om zelf te maken Door marianne-h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165" y="3050176"/>
            <a:ext cx="3051835" cy="40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Ð°Ð´Ð°Ð½Ð¸Ñ  Ð´Ð»Ñ  Ð°Ð´Ð²ÐµÐ½Ñ-ÐºÐ°Ð»ÐµÐ½Ð´Ð°Ñ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1" y="1853754"/>
            <a:ext cx="32289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arÃ¡cso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6266" y="4580808"/>
            <a:ext cx="1850427" cy="30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Ð´ÐµÐ¸ Ð½Ð¾Ð²Ð¾Ð³Ð¾Ð´Ð½Ð¸Ñ Ð¾ÑÐºÑÑÑÐ¾Ðº | Ideas Christmas ca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" y="2911697"/>
            <a:ext cx="2563020" cy="33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56 idÃ©es de cartes de Noel fait main/scrapbooking/vint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7" y="2185549"/>
            <a:ext cx="3813229" cy="28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20" name="Picture 4" descr="8 (564x519, 15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10" y="-105675"/>
            <a:ext cx="53721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hristmas cup with fir nee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3" y="0"/>
            <a:ext cx="3755899" cy="56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et als voorgaande jaren geven wij ook dit jaar weer kerstworkshops! Op deze pagina vindt u alle informatie hierover. Hieronder hebben we collages van twee voorbeelden toegevoegd, A &amp; B. U kunt vooraf een keuze maken. Zodra u zich aanmeldt horen we graag of u voor voorbeeld A of B gaat. Het gaat vooral om â¦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39" y="3310176"/>
            <a:ext cx="5190596" cy="38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114</TotalTime>
  <Words>187</Words>
  <Application>Microsoft Office PowerPoint</Application>
  <PresentationFormat>Breedbeeld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Maak het</vt:lpstr>
      <vt:lpstr>opdracht 1</vt:lpstr>
      <vt:lpstr>kerstgevoel op school  Hoe doe je dat?  Creatieve  producten voor de Kerst markt  </vt:lpstr>
      <vt:lpstr>Les 1</vt:lpstr>
      <vt:lpstr>Les 2-3-4</vt:lpstr>
      <vt:lpstr>opdracht 2</vt:lpstr>
      <vt:lpstr>Les 5</vt:lpstr>
      <vt:lpstr>Ideeën   de creatieve  producten voor de Kerst markt 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het</dc:title>
  <dc:creator>Aksana Dubinets</dc:creator>
  <cp:lastModifiedBy>Jente van der Mei</cp:lastModifiedBy>
  <cp:revision>12</cp:revision>
  <dcterms:created xsi:type="dcterms:W3CDTF">2018-11-19T14:07:23Z</dcterms:created>
  <dcterms:modified xsi:type="dcterms:W3CDTF">2019-11-11T09:53:09Z</dcterms:modified>
</cp:coreProperties>
</file>