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1" r:id="rId3"/>
    <p:sldId id="258" r:id="rId4"/>
    <p:sldId id="259" r:id="rId5"/>
    <p:sldId id="260" r:id="rId6"/>
    <p:sldId id="262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472C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4B49942-9460-4D23-BDAA-46688FC72964}" v="582" dt="2020-04-02T19:33:18.46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01" autoAdjust="0"/>
    <p:restoredTop sz="94660"/>
  </p:normalViewPr>
  <p:slideViewPr>
    <p:cSldViewPr snapToGrid="0" showGuides="1">
      <p:cViewPr varScale="1">
        <p:scale>
          <a:sx n="69" d="100"/>
          <a:sy n="69" d="100"/>
        </p:scale>
        <p:origin x="488" y="4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ohn van Halderen" userId="6bff2a4e97b4373a" providerId="LiveId" clId="{A4B49942-9460-4D23-BDAA-46688FC72964}"/>
    <pc:docChg chg="undo custSel addSld delSld modSld sldOrd">
      <pc:chgData name="John van Halderen" userId="6bff2a4e97b4373a" providerId="LiveId" clId="{A4B49942-9460-4D23-BDAA-46688FC72964}" dt="2020-04-02T19:34:39.534" v="1028"/>
      <pc:docMkLst>
        <pc:docMk/>
      </pc:docMkLst>
      <pc:sldChg chg="addSp delSp modSp modAnim">
        <pc:chgData name="John van Halderen" userId="6bff2a4e97b4373a" providerId="LiveId" clId="{A4B49942-9460-4D23-BDAA-46688FC72964}" dt="2020-04-02T19:34:39.534" v="1028"/>
        <pc:sldMkLst>
          <pc:docMk/>
          <pc:sldMk cId="3341112716" sldId="257"/>
        </pc:sldMkLst>
        <pc:spChg chg="mod">
          <ac:chgData name="John van Halderen" userId="6bff2a4e97b4373a" providerId="LiveId" clId="{A4B49942-9460-4D23-BDAA-46688FC72964}" dt="2020-04-02T12:06:03.736" v="52" actId="14100"/>
          <ac:spMkLst>
            <pc:docMk/>
            <pc:sldMk cId="3341112716" sldId="257"/>
            <ac:spMk id="2" creationId="{35FA282D-DEC7-4EFE-8096-8A01590E275B}"/>
          </ac:spMkLst>
        </pc:spChg>
        <pc:spChg chg="del">
          <ac:chgData name="John van Halderen" userId="6bff2a4e97b4373a" providerId="LiveId" clId="{A4B49942-9460-4D23-BDAA-46688FC72964}" dt="2020-04-02T18:11:55.713" v="407" actId="478"/>
          <ac:spMkLst>
            <pc:docMk/>
            <pc:sldMk cId="3341112716" sldId="257"/>
            <ac:spMk id="3" creationId="{5EFAAFD7-1FB0-4234-84EE-54710FC6A1A3}"/>
          </ac:spMkLst>
        </pc:spChg>
        <pc:spChg chg="mod">
          <ac:chgData name="John van Halderen" userId="6bff2a4e97b4373a" providerId="LiveId" clId="{A4B49942-9460-4D23-BDAA-46688FC72964}" dt="2020-04-02T12:00:39.446" v="31" actId="1076"/>
          <ac:spMkLst>
            <pc:docMk/>
            <pc:sldMk cId="3341112716" sldId="257"/>
            <ac:spMk id="5" creationId="{BD795B70-374C-4DB3-B46A-6F506F992B95}"/>
          </ac:spMkLst>
        </pc:spChg>
        <pc:spChg chg="del mod">
          <ac:chgData name="John van Halderen" userId="6bff2a4e97b4373a" providerId="LiveId" clId="{A4B49942-9460-4D23-BDAA-46688FC72964}" dt="2020-04-02T11:57:58.630" v="13" actId="478"/>
          <ac:spMkLst>
            <pc:docMk/>
            <pc:sldMk cId="3341112716" sldId="257"/>
            <ac:spMk id="6" creationId="{1F1D7DC3-D8D9-495E-AA42-16842180B57D}"/>
          </ac:spMkLst>
        </pc:spChg>
        <pc:spChg chg="mod">
          <ac:chgData name="John van Halderen" userId="6bff2a4e97b4373a" providerId="LiveId" clId="{A4B49942-9460-4D23-BDAA-46688FC72964}" dt="2020-04-02T12:18:44.166" v="139" actId="1076"/>
          <ac:spMkLst>
            <pc:docMk/>
            <pc:sldMk cId="3341112716" sldId="257"/>
            <ac:spMk id="7" creationId="{17289B8D-D8A6-4DBD-B5DC-CF9DD136CEAF}"/>
          </ac:spMkLst>
        </pc:spChg>
        <pc:spChg chg="del">
          <ac:chgData name="John van Halderen" userId="6bff2a4e97b4373a" providerId="LiveId" clId="{A4B49942-9460-4D23-BDAA-46688FC72964}" dt="2020-04-02T11:55:52.342" v="1" actId="478"/>
          <ac:spMkLst>
            <pc:docMk/>
            <pc:sldMk cId="3341112716" sldId="257"/>
            <ac:spMk id="8" creationId="{C438D30E-84E0-4D91-A8E9-9B49081312DD}"/>
          </ac:spMkLst>
        </pc:spChg>
        <pc:spChg chg="add del">
          <ac:chgData name="John van Halderen" userId="6bff2a4e97b4373a" providerId="LiveId" clId="{A4B49942-9460-4D23-BDAA-46688FC72964}" dt="2020-04-02T11:57:13.992" v="7"/>
          <ac:spMkLst>
            <pc:docMk/>
            <pc:sldMk cId="3341112716" sldId="257"/>
            <ac:spMk id="9" creationId="{A2FB0C30-3BFD-4FA2-B014-D9622D548995}"/>
          </ac:spMkLst>
        </pc:spChg>
        <pc:spChg chg="add del">
          <ac:chgData name="John van Halderen" userId="6bff2a4e97b4373a" providerId="LiveId" clId="{A4B49942-9460-4D23-BDAA-46688FC72964}" dt="2020-04-02T11:57:13.992" v="7"/>
          <ac:spMkLst>
            <pc:docMk/>
            <pc:sldMk cId="3341112716" sldId="257"/>
            <ac:spMk id="10" creationId="{2C648E44-9BF2-4A67-AAAE-9C5942386EF6}"/>
          </ac:spMkLst>
        </pc:spChg>
        <pc:spChg chg="add del mod">
          <ac:chgData name="John van Halderen" userId="6bff2a4e97b4373a" providerId="LiveId" clId="{A4B49942-9460-4D23-BDAA-46688FC72964}" dt="2020-04-02T11:58:08.566" v="15" actId="478"/>
          <ac:spMkLst>
            <pc:docMk/>
            <pc:sldMk cId="3341112716" sldId="257"/>
            <ac:spMk id="11" creationId="{93DBE787-8894-4E3A-A587-31BA2C9EF779}"/>
          </ac:spMkLst>
        </pc:spChg>
        <pc:spChg chg="add mod">
          <ac:chgData name="John van Halderen" userId="6bff2a4e97b4373a" providerId="LiveId" clId="{A4B49942-9460-4D23-BDAA-46688FC72964}" dt="2020-04-02T11:58:43.080" v="20" actId="255"/>
          <ac:spMkLst>
            <pc:docMk/>
            <pc:sldMk cId="3341112716" sldId="257"/>
            <ac:spMk id="12" creationId="{DD7388B0-76C1-49A8-B857-AB48641138A3}"/>
          </ac:spMkLst>
        </pc:spChg>
        <pc:spChg chg="add mod ord">
          <ac:chgData name="John van Halderen" userId="6bff2a4e97b4373a" providerId="LiveId" clId="{A4B49942-9460-4D23-BDAA-46688FC72964}" dt="2020-04-02T18:32:28.021" v="683" actId="1076"/>
          <ac:spMkLst>
            <pc:docMk/>
            <pc:sldMk cId="3341112716" sldId="257"/>
            <ac:spMk id="13" creationId="{58D76C20-DBAA-49A5-82FE-DD43D43993B1}"/>
          </ac:spMkLst>
        </pc:spChg>
        <pc:spChg chg="add mod">
          <ac:chgData name="John van Halderen" userId="6bff2a4e97b4373a" providerId="LiveId" clId="{A4B49942-9460-4D23-BDAA-46688FC72964}" dt="2020-04-02T12:06:29.703" v="55" actId="14100"/>
          <ac:spMkLst>
            <pc:docMk/>
            <pc:sldMk cId="3341112716" sldId="257"/>
            <ac:spMk id="15" creationId="{CC888EC4-AA3C-4E05-9D50-1B3BEFAB7CE2}"/>
          </ac:spMkLst>
        </pc:spChg>
        <pc:spChg chg="add mod">
          <ac:chgData name="John van Halderen" userId="6bff2a4e97b4373a" providerId="LiveId" clId="{A4B49942-9460-4D23-BDAA-46688FC72964}" dt="2020-04-02T12:07:06.544" v="66" actId="1037"/>
          <ac:spMkLst>
            <pc:docMk/>
            <pc:sldMk cId="3341112716" sldId="257"/>
            <ac:spMk id="16" creationId="{D846AE54-C875-4B0E-9FF3-86C580CE9D3B}"/>
          </ac:spMkLst>
        </pc:spChg>
        <pc:spChg chg="add mod">
          <ac:chgData name="John van Halderen" userId="6bff2a4e97b4373a" providerId="LiveId" clId="{A4B49942-9460-4D23-BDAA-46688FC72964}" dt="2020-04-02T12:07:15.809" v="69" actId="14100"/>
          <ac:spMkLst>
            <pc:docMk/>
            <pc:sldMk cId="3341112716" sldId="257"/>
            <ac:spMk id="17" creationId="{05DD53B9-4EFF-4F24-B60C-1033E7FA2107}"/>
          </ac:spMkLst>
        </pc:spChg>
        <pc:spChg chg="add mod">
          <ac:chgData name="John van Halderen" userId="6bff2a4e97b4373a" providerId="LiveId" clId="{A4B49942-9460-4D23-BDAA-46688FC72964}" dt="2020-04-02T12:07:27.480" v="72" actId="14100"/>
          <ac:spMkLst>
            <pc:docMk/>
            <pc:sldMk cId="3341112716" sldId="257"/>
            <ac:spMk id="18" creationId="{277FC48B-7EDA-48D6-B9F8-23CBF085CC81}"/>
          </ac:spMkLst>
        </pc:spChg>
        <pc:spChg chg="add del mod">
          <ac:chgData name="John van Halderen" userId="6bff2a4e97b4373a" providerId="LiveId" clId="{A4B49942-9460-4D23-BDAA-46688FC72964}" dt="2020-04-02T18:13:10.273" v="412" actId="478"/>
          <ac:spMkLst>
            <pc:docMk/>
            <pc:sldMk cId="3341112716" sldId="257"/>
            <ac:spMk id="19" creationId="{C45536B7-D52F-4132-ABAA-00D5377399B0}"/>
          </ac:spMkLst>
        </pc:spChg>
        <pc:spChg chg="add mod">
          <ac:chgData name="John van Halderen" userId="6bff2a4e97b4373a" providerId="LiveId" clId="{A4B49942-9460-4D23-BDAA-46688FC72964}" dt="2020-04-02T12:08:09.336" v="81" actId="14100"/>
          <ac:spMkLst>
            <pc:docMk/>
            <pc:sldMk cId="3341112716" sldId="257"/>
            <ac:spMk id="20" creationId="{50A32C1F-72E5-4528-9766-B5FC44B17E0B}"/>
          </ac:spMkLst>
        </pc:spChg>
        <pc:spChg chg="add mod">
          <ac:chgData name="John van Halderen" userId="6bff2a4e97b4373a" providerId="LiveId" clId="{A4B49942-9460-4D23-BDAA-46688FC72964}" dt="2020-04-02T18:13:27.928" v="414" actId="14100"/>
          <ac:spMkLst>
            <pc:docMk/>
            <pc:sldMk cId="3341112716" sldId="257"/>
            <ac:spMk id="21" creationId="{35A99693-37FB-486D-B513-43CE9D9E3B53}"/>
          </ac:spMkLst>
        </pc:spChg>
        <pc:spChg chg="add del">
          <ac:chgData name="John van Halderen" userId="6bff2a4e97b4373a" providerId="LiveId" clId="{A4B49942-9460-4D23-BDAA-46688FC72964}" dt="2020-04-02T12:13:51.671" v="121"/>
          <ac:spMkLst>
            <pc:docMk/>
            <pc:sldMk cId="3341112716" sldId="257"/>
            <ac:spMk id="21" creationId="{C1E0FF4A-0A28-4CF7-BF42-E6885688D36F}"/>
          </ac:spMkLst>
        </pc:spChg>
        <pc:spChg chg="add mod">
          <ac:chgData name="John van Halderen" userId="6bff2a4e97b4373a" providerId="LiveId" clId="{A4B49942-9460-4D23-BDAA-46688FC72964}" dt="2020-04-02T18:32:45.941" v="690" actId="1037"/>
          <ac:spMkLst>
            <pc:docMk/>
            <pc:sldMk cId="3341112716" sldId="257"/>
            <ac:spMk id="22" creationId="{8F78CD82-16D8-4CE5-87E0-78131BD5169D}"/>
          </ac:spMkLst>
        </pc:spChg>
        <pc:spChg chg="add mod">
          <ac:chgData name="John van Halderen" userId="6bff2a4e97b4373a" providerId="LiveId" clId="{A4B49942-9460-4D23-BDAA-46688FC72964}" dt="2020-04-02T18:33:01.581" v="695" actId="1036"/>
          <ac:spMkLst>
            <pc:docMk/>
            <pc:sldMk cId="3341112716" sldId="257"/>
            <ac:spMk id="23" creationId="{06558D17-613F-4A06-9624-F08896E4DF9E}"/>
          </ac:spMkLst>
        </pc:spChg>
        <pc:spChg chg="add mod">
          <ac:chgData name="John van Halderen" userId="6bff2a4e97b4373a" providerId="LiveId" clId="{A4B49942-9460-4D23-BDAA-46688FC72964}" dt="2020-04-02T18:43:38.256" v="720" actId="113"/>
          <ac:spMkLst>
            <pc:docMk/>
            <pc:sldMk cId="3341112716" sldId="257"/>
            <ac:spMk id="24" creationId="{081D0E14-9D91-4A8E-A0EA-DB09226021C2}"/>
          </ac:spMkLst>
        </pc:spChg>
        <pc:graphicFrameChg chg="mod modGraphic">
          <ac:chgData name="John van Halderen" userId="6bff2a4e97b4373a" providerId="LiveId" clId="{A4B49942-9460-4D23-BDAA-46688FC72964}" dt="2020-04-02T12:05:47.221" v="50" actId="14734"/>
          <ac:graphicFrameMkLst>
            <pc:docMk/>
            <pc:sldMk cId="3341112716" sldId="257"/>
            <ac:graphicFrameMk id="4" creationId="{DEB04A22-3666-4A52-B99D-CA5FA9446F7E}"/>
          </ac:graphicFrameMkLst>
        </pc:graphicFrameChg>
        <pc:picChg chg="add del">
          <ac:chgData name="John van Halderen" userId="6bff2a4e97b4373a" providerId="LiveId" clId="{A4B49942-9460-4D23-BDAA-46688FC72964}" dt="2020-04-02T11:57:13.992" v="7"/>
          <ac:picMkLst>
            <pc:docMk/>
            <pc:sldMk cId="3341112716" sldId="257"/>
            <ac:picMk id="2049" creationId="{F191618E-12D5-48A8-B078-C2C46B44CA9C}"/>
          </ac:picMkLst>
        </pc:picChg>
        <pc:picChg chg="add mod">
          <ac:chgData name="John van Halderen" userId="6bff2a4e97b4373a" providerId="LiveId" clId="{A4B49942-9460-4D23-BDAA-46688FC72964}" dt="2020-04-02T11:57:41.022" v="9" actId="1076"/>
          <ac:picMkLst>
            <pc:docMk/>
            <pc:sldMk cId="3341112716" sldId="257"/>
            <ac:picMk id="2052" creationId="{1E974C4A-CE2A-4765-B31C-4546E88C8FC3}"/>
          </ac:picMkLst>
        </pc:picChg>
      </pc:sldChg>
      <pc:sldChg chg="del">
        <pc:chgData name="John van Halderen" userId="6bff2a4e97b4373a" providerId="LiveId" clId="{A4B49942-9460-4D23-BDAA-46688FC72964}" dt="2020-04-02T18:10:49.671" v="403" actId="2696"/>
        <pc:sldMkLst>
          <pc:docMk/>
          <pc:sldMk cId="3514268723" sldId="258"/>
        </pc:sldMkLst>
      </pc:sldChg>
      <pc:sldChg chg="addSp delSp modSp add delAnim modAnim">
        <pc:chgData name="John van Halderen" userId="6bff2a4e97b4373a" providerId="LiveId" clId="{A4B49942-9460-4D23-BDAA-46688FC72964}" dt="2020-04-02T18:59:59.847" v="739" actId="1035"/>
        <pc:sldMkLst>
          <pc:docMk/>
          <pc:sldMk cId="3580782276" sldId="258"/>
        </pc:sldMkLst>
        <pc:spChg chg="mod">
          <ac:chgData name="John van Halderen" userId="6bff2a4e97b4373a" providerId="LiveId" clId="{A4B49942-9460-4D23-BDAA-46688FC72964}" dt="2020-04-02T18:59:59.847" v="739" actId="1035"/>
          <ac:spMkLst>
            <pc:docMk/>
            <pc:sldMk cId="3580782276" sldId="258"/>
            <ac:spMk id="2" creationId="{35FA282D-DEC7-4EFE-8096-8A01590E275B}"/>
          </ac:spMkLst>
        </pc:spChg>
        <pc:spChg chg="mod">
          <ac:chgData name="John van Halderen" userId="6bff2a4e97b4373a" providerId="LiveId" clId="{A4B49942-9460-4D23-BDAA-46688FC72964}" dt="2020-04-02T18:58:15.667" v="733"/>
          <ac:spMkLst>
            <pc:docMk/>
            <pc:sldMk cId="3580782276" sldId="258"/>
            <ac:spMk id="5" creationId="{BD795B70-374C-4DB3-B46A-6F506F992B95}"/>
          </ac:spMkLst>
        </pc:spChg>
        <pc:spChg chg="del">
          <ac:chgData name="John van Halderen" userId="6bff2a4e97b4373a" providerId="LiveId" clId="{A4B49942-9460-4D23-BDAA-46688FC72964}" dt="2020-04-02T18:16:25.135" v="442" actId="478"/>
          <ac:spMkLst>
            <pc:docMk/>
            <pc:sldMk cId="3580782276" sldId="258"/>
            <ac:spMk id="7" creationId="{17289B8D-D8A6-4DBD-B5DC-CF9DD136CEAF}"/>
          </ac:spMkLst>
        </pc:spChg>
        <pc:spChg chg="del">
          <ac:chgData name="John van Halderen" userId="6bff2a4e97b4373a" providerId="LiveId" clId="{A4B49942-9460-4D23-BDAA-46688FC72964}" dt="2020-04-02T18:16:15.058" v="440" actId="478"/>
          <ac:spMkLst>
            <pc:docMk/>
            <pc:sldMk cId="3580782276" sldId="258"/>
            <ac:spMk id="13" creationId="{58D76C20-DBAA-49A5-82FE-DD43D43993B1}"/>
          </ac:spMkLst>
        </pc:spChg>
        <pc:spChg chg="del">
          <ac:chgData name="John van Halderen" userId="6bff2a4e97b4373a" providerId="LiveId" clId="{A4B49942-9460-4D23-BDAA-46688FC72964}" dt="2020-04-02T18:55:26.897" v="722" actId="478"/>
          <ac:spMkLst>
            <pc:docMk/>
            <pc:sldMk cId="3580782276" sldId="258"/>
            <ac:spMk id="15" creationId="{CC888EC4-AA3C-4E05-9D50-1B3BEFAB7CE2}"/>
          </ac:spMkLst>
        </pc:spChg>
        <pc:spChg chg="del">
          <ac:chgData name="John van Halderen" userId="6bff2a4e97b4373a" providerId="LiveId" clId="{A4B49942-9460-4D23-BDAA-46688FC72964}" dt="2020-04-02T18:55:28.522" v="723" actId="478"/>
          <ac:spMkLst>
            <pc:docMk/>
            <pc:sldMk cId="3580782276" sldId="258"/>
            <ac:spMk id="16" creationId="{D846AE54-C875-4B0E-9FF3-86C580CE9D3B}"/>
          </ac:spMkLst>
        </pc:spChg>
        <pc:spChg chg="del">
          <ac:chgData name="John van Halderen" userId="6bff2a4e97b4373a" providerId="LiveId" clId="{A4B49942-9460-4D23-BDAA-46688FC72964}" dt="2020-04-02T18:55:30.084" v="724" actId="478"/>
          <ac:spMkLst>
            <pc:docMk/>
            <pc:sldMk cId="3580782276" sldId="258"/>
            <ac:spMk id="17" creationId="{05DD53B9-4EFF-4F24-B60C-1033E7FA2107}"/>
          </ac:spMkLst>
        </pc:spChg>
        <pc:spChg chg="del">
          <ac:chgData name="John van Halderen" userId="6bff2a4e97b4373a" providerId="LiveId" clId="{A4B49942-9460-4D23-BDAA-46688FC72964}" dt="2020-04-02T18:55:31.756" v="725" actId="478"/>
          <ac:spMkLst>
            <pc:docMk/>
            <pc:sldMk cId="3580782276" sldId="258"/>
            <ac:spMk id="18" creationId="{277FC48B-7EDA-48D6-B9F8-23CBF085CC81}"/>
          </ac:spMkLst>
        </pc:spChg>
        <pc:spChg chg="add del mod">
          <ac:chgData name="John van Halderen" userId="6bff2a4e97b4373a" providerId="LiveId" clId="{A4B49942-9460-4D23-BDAA-46688FC72964}" dt="2020-04-02T18:57:15.156" v="732" actId="478"/>
          <ac:spMkLst>
            <pc:docMk/>
            <pc:sldMk cId="3580782276" sldId="258"/>
            <ac:spMk id="19" creationId="{09AD0014-1EFB-4ABA-9427-D33B5B907235}"/>
          </ac:spMkLst>
        </pc:spChg>
        <pc:spChg chg="del">
          <ac:chgData name="John van Halderen" userId="6bff2a4e97b4373a" providerId="LiveId" clId="{A4B49942-9460-4D23-BDAA-46688FC72964}" dt="2020-04-02T18:16:22.557" v="441" actId="478"/>
          <ac:spMkLst>
            <pc:docMk/>
            <pc:sldMk cId="3580782276" sldId="258"/>
            <ac:spMk id="20" creationId="{50A32C1F-72E5-4528-9766-B5FC44B17E0B}"/>
          </ac:spMkLst>
        </pc:spChg>
        <pc:spChg chg="del">
          <ac:chgData name="John van Halderen" userId="6bff2a4e97b4373a" providerId="LiveId" clId="{A4B49942-9460-4D23-BDAA-46688FC72964}" dt="2020-04-02T18:55:35.881" v="726" actId="478"/>
          <ac:spMkLst>
            <pc:docMk/>
            <pc:sldMk cId="3580782276" sldId="258"/>
            <ac:spMk id="21" creationId="{35A99693-37FB-486D-B513-43CE9D9E3B53}"/>
          </ac:spMkLst>
        </pc:spChg>
        <pc:spChg chg="del">
          <ac:chgData name="John van Halderen" userId="6bff2a4e97b4373a" providerId="LiveId" clId="{A4B49942-9460-4D23-BDAA-46688FC72964}" dt="2020-04-02T18:55:18.742" v="721" actId="478"/>
          <ac:spMkLst>
            <pc:docMk/>
            <pc:sldMk cId="3580782276" sldId="258"/>
            <ac:spMk id="22" creationId="{8F78CD82-16D8-4CE5-87E0-78131BD5169D}"/>
          </ac:spMkLst>
        </pc:spChg>
      </pc:sldChg>
      <pc:sldChg chg="addSp modSp add modTransition modAnim">
        <pc:chgData name="John van Halderen" userId="6bff2a4e97b4373a" providerId="LiveId" clId="{A4B49942-9460-4D23-BDAA-46688FC72964}" dt="2020-04-02T19:16:21.877" v="908"/>
        <pc:sldMkLst>
          <pc:docMk/>
          <pc:sldMk cId="1730750429" sldId="259"/>
        </pc:sldMkLst>
        <pc:spChg chg="mod">
          <ac:chgData name="John van Halderen" userId="6bff2a4e97b4373a" providerId="LiveId" clId="{A4B49942-9460-4D23-BDAA-46688FC72964}" dt="2020-04-02T19:00:39.001" v="743" actId="14100"/>
          <ac:spMkLst>
            <pc:docMk/>
            <pc:sldMk cId="1730750429" sldId="259"/>
            <ac:spMk id="2" creationId="{35FA282D-DEC7-4EFE-8096-8A01590E275B}"/>
          </ac:spMkLst>
        </pc:spChg>
        <pc:spChg chg="add mod">
          <ac:chgData name="John van Halderen" userId="6bff2a4e97b4373a" providerId="LiveId" clId="{A4B49942-9460-4D23-BDAA-46688FC72964}" dt="2020-04-02T19:01:16.654" v="747" actId="14100"/>
          <ac:spMkLst>
            <pc:docMk/>
            <pc:sldMk cId="1730750429" sldId="259"/>
            <ac:spMk id="7" creationId="{8BCEB775-0B71-4608-B742-582B46CC85CD}"/>
          </ac:spMkLst>
        </pc:spChg>
        <pc:spChg chg="add mod">
          <ac:chgData name="John van Halderen" userId="6bff2a4e97b4373a" providerId="LiveId" clId="{A4B49942-9460-4D23-BDAA-46688FC72964}" dt="2020-04-02T19:09:40.549" v="854" actId="313"/>
          <ac:spMkLst>
            <pc:docMk/>
            <pc:sldMk cId="1730750429" sldId="259"/>
            <ac:spMk id="8" creationId="{38836A18-7335-4C32-837D-782943BCE7C7}"/>
          </ac:spMkLst>
        </pc:spChg>
      </pc:sldChg>
      <pc:sldChg chg="del">
        <pc:chgData name="John van Halderen" userId="6bff2a4e97b4373a" providerId="LiveId" clId="{A4B49942-9460-4D23-BDAA-46688FC72964}" dt="2020-04-02T18:10:52.920" v="404" actId="2696"/>
        <pc:sldMkLst>
          <pc:docMk/>
          <pc:sldMk cId="2575372973" sldId="259"/>
        </pc:sldMkLst>
      </pc:sldChg>
      <pc:sldChg chg="delSp modSp add modTransition modAnim">
        <pc:chgData name="John van Halderen" userId="6bff2a4e97b4373a" providerId="LiveId" clId="{A4B49942-9460-4D23-BDAA-46688FC72964}" dt="2020-04-02T19:15:38.474" v="905"/>
        <pc:sldMkLst>
          <pc:docMk/>
          <pc:sldMk cId="3162135729" sldId="260"/>
        </pc:sldMkLst>
        <pc:spChg chg="del">
          <ac:chgData name="John van Halderen" userId="6bff2a4e97b4373a" providerId="LiveId" clId="{A4B49942-9460-4D23-BDAA-46688FC72964}" dt="2020-04-02T19:14:49.196" v="901" actId="478"/>
          <ac:spMkLst>
            <pc:docMk/>
            <pc:sldMk cId="3162135729" sldId="260"/>
            <ac:spMk id="2" creationId="{35FA282D-DEC7-4EFE-8096-8A01590E275B}"/>
          </ac:spMkLst>
        </pc:spChg>
        <pc:spChg chg="mod">
          <ac:chgData name="John van Halderen" userId="6bff2a4e97b4373a" providerId="LiveId" clId="{A4B49942-9460-4D23-BDAA-46688FC72964}" dt="2020-04-02T19:11:42.584" v="857"/>
          <ac:spMkLst>
            <pc:docMk/>
            <pc:sldMk cId="3162135729" sldId="260"/>
            <ac:spMk id="5" creationId="{BD795B70-374C-4DB3-B46A-6F506F992B95}"/>
          </ac:spMkLst>
        </pc:spChg>
        <pc:spChg chg="del">
          <ac:chgData name="John van Halderen" userId="6bff2a4e97b4373a" providerId="LiveId" clId="{A4B49942-9460-4D23-BDAA-46688FC72964}" dt="2020-04-02T19:14:53.477" v="902" actId="478"/>
          <ac:spMkLst>
            <pc:docMk/>
            <pc:sldMk cId="3162135729" sldId="260"/>
            <ac:spMk id="7" creationId="{8BCEB775-0B71-4608-B742-582B46CC85CD}"/>
          </ac:spMkLst>
        </pc:spChg>
        <pc:spChg chg="mod">
          <ac:chgData name="John van Halderen" userId="6bff2a4e97b4373a" providerId="LiveId" clId="{A4B49942-9460-4D23-BDAA-46688FC72964}" dt="2020-04-02T19:14:02.199" v="899" actId="20577"/>
          <ac:spMkLst>
            <pc:docMk/>
            <pc:sldMk cId="3162135729" sldId="260"/>
            <ac:spMk id="8" creationId="{38836A18-7335-4C32-837D-782943BCE7C7}"/>
          </ac:spMkLst>
        </pc:spChg>
      </pc:sldChg>
      <pc:sldChg chg="addSp modSp add ord">
        <pc:chgData name="John van Halderen" userId="6bff2a4e97b4373a" providerId="LiveId" clId="{A4B49942-9460-4D23-BDAA-46688FC72964}" dt="2020-04-02T19:20:13.986" v="960" actId="1036"/>
        <pc:sldMkLst>
          <pc:docMk/>
          <pc:sldMk cId="2814749795" sldId="261"/>
        </pc:sldMkLst>
        <pc:spChg chg="add mod">
          <ac:chgData name="John van Halderen" userId="6bff2a4e97b4373a" providerId="LiveId" clId="{A4B49942-9460-4D23-BDAA-46688FC72964}" dt="2020-04-02T19:20:13.986" v="960" actId="1036"/>
          <ac:spMkLst>
            <pc:docMk/>
            <pc:sldMk cId="2814749795" sldId="261"/>
            <ac:spMk id="2" creationId="{C29F93EA-6EE3-4700-B9CF-2FE619B82CFB}"/>
          </ac:spMkLst>
        </pc:spChg>
      </pc:sldChg>
      <pc:sldChg chg="addSp modSp add modTransition modAnim">
        <pc:chgData name="John van Halderen" userId="6bff2a4e97b4373a" providerId="LiveId" clId="{A4B49942-9460-4D23-BDAA-46688FC72964}" dt="2020-04-02T19:33:18.462" v="1025"/>
        <pc:sldMkLst>
          <pc:docMk/>
          <pc:sldMk cId="736932911" sldId="262"/>
        </pc:sldMkLst>
        <pc:spChg chg="add mod">
          <ac:chgData name="John van Halderen" userId="6bff2a4e97b4373a" providerId="LiveId" clId="{A4B49942-9460-4D23-BDAA-46688FC72964}" dt="2020-04-02T19:32:25.278" v="1021" actId="113"/>
          <ac:spMkLst>
            <pc:docMk/>
            <pc:sldMk cId="736932911" sldId="262"/>
            <ac:spMk id="2" creationId="{A34C682B-F3F1-4CBA-928C-BADBD9A83425}"/>
          </ac:spMkLst>
        </pc:spChg>
        <pc:spChg chg="mod">
          <ac:chgData name="John van Halderen" userId="6bff2a4e97b4373a" providerId="LiveId" clId="{A4B49942-9460-4D23-BDAA-46688FC72964}" dt="2020-04-02T19:23:58.907" v="963"/>
          <ac:spMkLst>
            <pc:docMk/>
            <pc:sldMk cId="736932911" sldId="262"/>
            <ac:spMk id="5" creationId="{BD795B70-374C-4DB3-B46A-6F506F992B95}"/>
          </ac:spMkLst>
        </pc:spChg>
        <pc:spChg chg="add mod">
          <ac:chgData name="John van Halderen" userId="6bff2a4e97b4373a" providerId="LiveId" clId="{A4B49942-9460-4D23-BDAA-46688FC72964}" dt="2020-04-02T19:26:35.557" v="993" actId="14100"/>
          <ac:spMkLst>
            <pc:docMk/>
            <pc:sldMk cId="736932911" sldId="262"/>
            <ac:spMk id="7" creationId="{8DEDF515-7C59-4CB5-AF8D-50931F468AF7}"/>
          </ac:spMkLst>
        </pc:spChg>
        <pc:spChg chg="mod">
          <ac:chgData name="John van Halderen" userId="6bff2a4e97b4373a" providerId="LiveId" clId="{A4B49942-9460-4D23-BDAA-46688FC72964}" dt="2020-04-02T19:25:27.698" v="990" actId="20577"/>
          <ac:spMkLst>
            <pc:docMk/>
            <pc:sldMk cId="736932911" sldId="262"/>
            <ac:spMk id="8" creationId="{38836A18-7335-4C32-837D-782943BCE7C7}"/>
          </ac:spMkLst>
        </pc:spChg>
        <pc:graphicFrameChg chg="mod modGraphic">
          <ac:chgData name="John van Halderen" userId="6bff2a4e97b4373a" providerId="LiveId" clId="{A4B49942-9460-4D23-BDAA-46688FC72964}" dt="2020-04-02T19:31:36.407" v="1005" actId="20577"/>
          <ac:graphicFrameMkLst>
            <pc:docMk/>
            <pc:sldMk cId="736932911" sldId="262"/>
            <ac:graphicFrameMk id="4" creationId="{DEB04A22-3666-4A52-B99D-CA5FA9446F7E}"/>
          </ac:graphicFrameMkLst>
        </pc:graphicFrameChg>
      </pc:sldChg>
    </pc:docChg>
  </pc:docChgLst>
  <pc:docChgLst>
    <pc:chgData name="John van Halderen" userId="6bff2a4e97b4373a" providerId="LiveId" clId="{C81604D7-7625-4BF1-B53B-BD58E520C8B2}"/>
    <pc:docChg chg="modSld">
      <pc:chgData name="John van Halderen" userId="6bff2a4e97b4373a" providerId="LiveId" clId="{C81604D7-7625-4BF1-B53B-BD58E520C8B2}" dt="2020-04-02T11:54:01.803" v="1" actId="1076"/>
      <pc:docMkLst>
        <pc:docMk/>
      </pc:docMkLst>
      <pc:sldChg chg="modSp">
        <pc:chgData name="John van Halderen" userId="6bff2a4e97b4373a" providerId="LiveId" clId="{C81604D7-7625-4BF1-B53B-BD58E520C8B2}" dt="2020-04-02T11:54:01.803" v="1" actId="1076"/>
        <pc:sldMkLst>
          <pc:docMk/>
          <pc:sldMk cId="3341112716" sldId="257"/>
        </pc:sldMkLst>
        <pc:graphicFrameChg chg="mod">
          <ac:chgData name="John van Halderen" userId="6bff2a4e97b4373a" providerId="LiveId" clId="{C81604D7-7625-4BF1-B53B-BD58E520C8B2}" dt="2020-04-02T11:54:01.803" v="1" actId="1076"/>
          <ac:graphicFrameMkLst>
            <pc:docMk/>
            <pc:sldMk cId="3341112716" sldId="257"/>
            <ac:graphicFrameMk id="4" creationId="{DEB04A22-3666-4A52-B99D-CA5FA9446F7E}"/>
          </ac:graphicFrameMkLst>
        </pc:graphicFrame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C35646-1331-46B7-B0D7-0D86508AAD5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3B165BC-F25D-4A72-9B29-A7C01109BC8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3301EF7-895E-46F2-B812-E28252E87E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04102F3-BF3B-4E1F-80EA-16BCCADF16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61B823B-BB83-4964-84F3-BDCAC54526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006160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200F235-84FE-47D7-B92E-0F68F26ECB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1B1CC8D1-BF59-407D-BF63-833D1463DA3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76E0173-FCDD-4F86-8C60-69E3F42A31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FA97A03-3ECA-4160-BE77-68AC53CE7D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27A8A60-1FBC-472D-8A0D-26AA8995F4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19471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757073B7-77B3-44DD-A90B-3718BFC045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04AF865D-CFEA-4A7E-8374-1E582528AAF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8B86389-BE66-4614-BC7E-95C01FE80E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51747EB-7413-4EBA-802D-228F9135F8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B2FD626-E980-4668-81F5-C1D5B43ABD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09964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7330C75-1623-49D1-B1F7-0FEE0EDA1E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6E08271-2736-4D88-9772-5684A5CD39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1D85AB9-A4D1-4A8A-AAA9-3705C753AE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464CD8E-E3FA-4013-A4CD-F176D05B42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D9216EC-D80E-443C-A444-F17FFF1408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14031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DB2862A-B297-4D06-9AA2-8CEDA32CF4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4461F01-983D-4A1D-A306-A0CDA410BD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5F61098-4C9B-4D66-B26A-75DFEAB0B4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1D5C466-064F-48BB-B0BA-0E9C01E6A7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2AFA842-A964-4256-8749-30112C06A2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70219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AED270-7C44-483E-A17C-8BF906B302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3887941-64F8-47F1-BB7E-F48998694E0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992AB53-3DB3-4503-9F38-64BAC20C927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D80E6AD-7557-48EF-8237-3E248CE5B6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EE31ED6-FFD8-4497-BD2B-F41A4E5B7D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C2B57DE-CBBA-4057-B2D4-0DFBA38912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51289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4FF34B-4598-4F04-9008-3839D267B7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33114F2-233B-4ADC-A0C8-FC313FEAC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6C96F7DA-3B3C-453A-B5E9-007A617B973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46A130CF-A44B-4299-8965-E0705800843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AC0F7048-FE3D-4177-A940-B7D1B2076A8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96CDD0BA-025D-4E5D-8E10-A3C1EEDBC1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F10977E4-4712-47A1-B412-28E5D75D90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954E26E6-148D-4245-9961-C73924B608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171763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C6368BB-EF75-4B18-9B3F-FB1F5F1A7D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239D1C17-3BFD-41B0-8D1B-7E0B007A7A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6518E84A-C014-4B7F-AE7E-CC5212EBFB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004274F8-9331-42FA-999C-7C525CA6A6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157207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66ABC166-BDA6-474F-902A-6C444DDDA7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FCF80CB8-DFE8-4B27-B0BA-9A6AF15E4A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E3FBE0BA-2723-424B-BB3E-EBEE20604F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0322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1CFF7A3-FE64-4953-9471-4F29E4A327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BA79392-24B3-4E5F-804E-8B15782D1D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7E7E6BA2-E358-4AE9-8283-1F96D9B4AAE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610397D-3E6D-4C1E-83CD-B9EB714239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2D10197-65DD-4C17-97F4-143F3BA3D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0CC0FAF4-7F00-4D44-AC9A-6D87A2534D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51111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563D8A-4338-443C-9F9F-C59810D500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75C22392-FC63-4023-AE54-015C7A2FB49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57DBD14D-1AB7-4FC3-9A8E-79F93E75CA1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D73892D3-2C03-4C62-8274-549BEEEB0E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88BE472-BA6E-49A6-AC01-8B51001E5D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DAF0AF6-6F07-4AA0-8B8C-ADA80A0F5A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57686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69CDF7AB-E182-49A2-A71F-AFD58E1E20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E017526-F1F2-4D02-8883-4D34B2443AE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01BD3B5-AEA0-411C-B992-58287CA3DE6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2826AD-1B6E-4B89-9167-DB7A481999C6}" type="datetimeFigureOut">
              <a:rPr lang="nl-NL" smtClean="0"/>
              <a:t>20-4-2020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538B338-82DD-4321-B49E-21DAB955FB8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37EF995-CBC3-4132-B4B7-E18E587231C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C22229-91AB-4E61-80D6-EEB86805059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43118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DEB04A22-3666-4A52-B99D-CA5FA9446F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1308178"/>
              </p:ext>
            </p:extLst>
          </p:nvPr>
        </p:nvGraphicFramePr>
        <p:xfrm>
          <a:off x="150552" y="664109"/>
          <a:ext cx="11705204" cy="50870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44202">
                  <a:extLst>
                    <a:ext uri="{9D8B030D-6E8A-4147-A177-3AD203B41FA5}">
                      <a16:colId xmlns:a16="http://schemas.microsoft.com/office/drawing/2014/main" val="1378778101"/>
                    </a:ext>
                  </a:extLst>
                </a:gridCol>
                <a:gridCol w="1940560">
                  <a:extLst>
                    <a:ext uri="{9D8B030D-6E8A-4147-A177-3AD203B41FA5}">
                      <a16:colId xmlns:a16="http://schemas.microsoft.com/office/drawing/2014/main" val="386011373"/>
                    </a:ext>
                  </a:extLst>
                </a:gridCol>
                <a:gridCol w="1513842">
                  <a:extLst>
                    <a:ext uri="{9D8B030D-6E8A-4147-A177-3AD203B41FA5}">
                      <a16:colId xmlns:a16="http://schemas.microsoft.com/office/drawing/2014/main" val="1354407252"/>
                    </a:ext>
                  </a:extLst>
                </a:gridCol>
                <a:gridCol w="1706880">
                  <a:extLst>
                    <a:ext uri="{9D8B030D-6E8A-4147-A177-3AD203B41FA5}">
                      <a16:colId xmlns:a16="http://schemas.microsoft.com/office/drawing/2014/main" val="3319666302"/>
                    </a:ext>
                  </a:extLst>
                </a:gridCol>
                <a:gridCol w="2245358">
                  <a:extLst>
                    <a:ext uri="{9D8B030D-6E8A-4147-A177-3AD203B41FA5}">
                      <a16:colId xmlns:a16="http://schemas.microsoft.com/office/drawing/2014/main" val="4191995742"/>
                    </a:ext>
                  </a:extLst>
                </a:gridCol>
                <a:gridCol w="2154362">
                  <a:extLst>
                    <a:ext uri="{9D8B030D-6E8A-4147-A177-3AD203B41FA5}">
                      <a16:colId xmlns:a16="http://schemas.microsoft.com/office/drawing/2014/main" val="3030059687"/>
                    </a:ext>
                  </a:extLst>
                </a:gridCol>
              </a:tblGrid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afzet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3e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4e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bruto-omzet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Target bruto jaaromzet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025461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Klant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82605107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‘t Tuinhuis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€ 15.000,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9837483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Adventure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€ 19.440,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1160769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Opstapper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890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€ 62.745,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08657368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Piepertje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96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€ 7.200,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1684576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Lekkerbuiten bv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€ 162.840,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€ 241.500,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27335059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Gebr. De Wit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293870940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VOC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€ 3.750,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57414273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Bolleke beer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1.248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€ 87.984,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22560626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Buitenbeentje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€ 1.350,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75913674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Totalen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5.121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2.326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1.652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</a:t>
                      </a:r>
                      <a:r>
                        <a:rPr lang="nl-NL" sz="1600" b="1" dirty="0" smtClean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357.609</a:t>
                      </a: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 -</a:t>
                      </a:r>
                      <a:endParaRPr lang="nl-NL" sz="1600" b="1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45550858"/>
                  </a:ext>
                </a:extLst>
              </a:tr>
            </a:tbl>
          </a:graphicData>
        </a:graphic>
      </p:graphicFrame>
      <p:sp>
        <p:nvSpPr>
          <p:cNvPr id="5" name="Rectangle 1">
            <a:extLst>
              <a:ext uri="{FF2B5EF4-FFF2-40B4-BE49-F238E27FC236}">
                <a16:creationId xmlns:a16="http://schemas.microsoft.com/office/drawing/2014/main" id="{BD795B70-374C-4DB3-B46A-6F506F992B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552" y="5855190"/>
            <a:ext cx="11519515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/>
            <a:r>
              <a:rPr lang="nl-NL" dirty="0"/>
              <a:t>Deel de klanten die het product </a:t>
            </a:r>
            <a:r>
              <a:rPr lang="nl-NL" b="1" dirty="0"/>
              <a:t>Dormi-moonlight-2 </a:t>
            </a:r>
            <a:r>
              <a:rPr lang="nl-NL" dirty="0"/>
              <a:t>afnemen in met behulp van de ABC-analyse op basis van de gerealiseerde bruto-omzet.</a:t>
            </a:r>
            <a:endParaRPr kumimoji="0" lang="nl-NL" altLang="nl-NL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35FA282D-DEC7-4EFE-8096-8A01590E275B}"/>
              </a:ext>
            </a:extLst>
          </p:cNvPr>
          <p:cNvSpPr/>
          <p:nvPr/>
        </p:nvSpPr>
        <p:spPr>
          <a:xfrm>
            <a:off x="7533641" y="1521460"/>
            <a:ext cx="2259175" cy="4233603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Ovaal 6">
            <a:extLst>
              <a:ext uri="{FF2B5EF4-FFF2-40B4-BE49-F238E27FC236}">
                <a16:creationId xmlns:a16="http://schemas.microsoft.com/office/drawing/2014/main" id="{17289B8D-D8A6-4DBD-B5DC-CF9DD136CEAF}"/>
              </a:ext>
            </a:extLst>
          </p:cNvPr>
          <p:cNvSpPr/>
          <p:nvPr/>
        </p:nvSpPr>
        <p:spPr>
          <a:xfrm>
            <a:off x="7533641" y="4946744"/>
            <a:ext cx="1796896" cy="1091953"/>
          </a:xfrm>
          <a:prstGeom prst="ellipse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pic>
        <p:nvPicPr>
          <p:cNvPr id="2052" name="Picture 10218">
            <a:extLst>
              <a:ext uri="{FF2B5EF4-FFF2-40B4-BE49-F238E27FC236}">
                <a16:creationId xmlns:a16="http://schemas.microsoft.com/office/drawing/2014/main" id="{1E974C4A-CE2A-4765-B31C-4546E88C8FC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58150" y="4620377"/>
            <a:ext cx="12700" cy="12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2" name="Rectangle 6">
            <a:extLst>
              <a:ext uri="{FF2B5EF4-FFF2-40B4-BE49-F238E27FC236}">
                <a16:creationId xmlns:a16="http://schemas.microsoft.com/office/drawing/2014/main" id="{DD7388B0-76C1-49A8-B857-AB48641138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3396" y="260035"/>
            <a:ext cx="11105323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Tabel met gegevens uit het verkoopplan van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BushBush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over dit jaar van artikel: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Campingbed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type Dormi-moonlight-2:</a:t>
            </a:r>
            <a:endParaRPr kumimoji="0" lang="nl-NL" altLang="nl-NL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5" name="Rechthoek 14">
            <a:extLst>
              <a:ext uri="{FF2B5EF4-FFF2-40B4-BE49-F238E27FC236}">
                <a16:creationId xmlns:a16="http://schemas.microsoft.com/office/drawing/2014/main" id="{CC888EC4-AA3C-4E05-9D50-1B3BEFAB7CE2}"/>
              </a:ext>
            </a:extLst>
          </p:cNvPr>
          <p:cNvSpPr/>
          <p:nvPr/>
        </p:nvSpPr>
        <p:spPr>
          <a:xfrm>
            <a:off x="2399185" y="680987"/>
            <a:ext cx="1928976" cy="840473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6" name="Rechthoek 15">
            <a:extLst>
              <a:ext uri="{FF2B5EF4-FFF2-40B4-BE49-F238E27FC236}">
                <a16:creationId xmlns:a16="http://schemas.microsoft.com/office/drawing/2014/main" id="{D846AE54-C875-4B0E-9FF3-86C580CE9D3B}"/>
              </a:ext>
            </a:extLst>
          </p:cNvPr>
          <p:cNvSpPr/>
          <p:nvPr/>
        </p:nvSpPr>
        <p:spPr>
          <a:xfrm>
            <a:off x="4328161" y="680987"/>
            <a:ext cx="1503679" cy="840473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7" name="Rechthoek 16">
            <a:extLst>
              <a:ext uri="{FF2B5EF4-FFF2-40B4-BE49-F238E27FC236}">
                <a16:creationId xmlns:a16="http://schemas.microsoft.com/office/drawing/2014/main" id="{05DD53B9-4EFF-4F24-B60C-1033E7FA2107}"/>
              </a:ext>
            </a:extLst>
          </p:cNvPr>
          <p:cNvSpPr/>
          <p:nvPr/>
        </p:nvSpPr>
        <p:spPr>
          <a:xfrm>
            <a:off x="5831840" y="680987"/>
            <a:ext cx="1701801" cy="840473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8" name="Rechthoek 17">
            <a:extLst>
              <a:ext uri="{FF2B5EF4-FFF2-40B4-BE49-F238E27FC236}">
                <a16:creationId xmlns:a16="http://schemas.microsoft.com/office/drawing/2014/main" id="{277FC48B-7EDA-48D6-B9F8-23CBF085CC81}"/>
              </a:ext>
            </a:extLst>
          </p:cNvPr>
          <p:cNvSpPr/>
          <p:nvPr/>
        </p:nvSpPr>
        <p:spPr>
          <a:xfrm>
            <a:off x="7533641" y="680987"/>
            <a:ext cx="2259174" cy="840473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0" name="Rechthoek 19">
            <a:extLst>
              <a:ext uri="{FF2B5EF4-FFF2-40B4-BE49-F238E27FC236}">
                <a16:creationId xmlns:a16="http://schemas.microsoft.com/office/drawing/2014/main" id="{50A32C1F-72E5-4528-9766-B5FC44B17E0B}"/>
              </a:ext>
            </a:extLst>
          </p:cNvPr>
          <p:cNvSpPr/>
          <p:nvPr/>
        </p:nvSpPr>
        <p:spPr>
          <a:xfrm>
            <a:off x="258637" y="1930400"/>
            <a:ext cx="2140547" cy="3444240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1" name="Rechthoek 20">
            <a:extLst>
              <a:ext uri="{FF2B5EF4-FFF2-40B4-BE49-F238E27FC236}">
                <a16:creationId xmlns:a16="http://schemas.microsoft.com/office/drawing/2014/main" id="{35A99693-37FB-486D-B513-43CE9D9E3B53}"/>
              </a:ext>
            </a:extLst>
          </p:cNvPr>
          <p:cNvSpPr/>
          <p:nvPr/>
        </p:nvSpPr>
        <p:spPr>
          <a:xfrm>
            <a:off x="9792815" y="680987"/>
            <a:ext cx="2155785" cy="840473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3" name="Rechthoek: afgeronde hoeken 12">
            <a:extLst>
              <a:ext uri="{FF2B5EF4-FFF2-40B4-BE49-F238E27FC236}">
                <a16:creationId xmlns:a16="http://schemas.microsoft.com/office/drawing/2014/main" id="{58D76C20-DBAA-49A5-82FE-DD43D43993B1}"/>
              </a:ext>
            </a:extLst>
          </p:cNvPr>
          <p:cNvSpPr/>
          <p:nvPr/>
        </p:nvSpPr>
        <p:spPr>
          <a:xfrm>
            <a:off x="2054377" y="357091"/>
            <a:ext cx="9845040" cy="276489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4000" dirty="0">
                <a:solidFill>
                  <a:srgbClr val="4472C4"/>
                </a:solidFill>
              </a:rPr>
              <a:t>ABC-Analyse:</a:t>
            </a:r>
          </a:p>
          <a:p>
            <a:pPr algn="ctr"/>
            <a:r>
              <a:rPr lang="nl-NL" sz="2800" dirty="0">
                <a:solidFill>
                  <a:srgbClr val="4472C4"/>
                </a:solidFill>
              </a:rPr>
              <a:t>20 </a:t>
            </a:r>
            <a:r>
              <a:rPr lang="nl-NL" sz="2400" dirty="0">
                <a:solidFill>
                  <a:srgbClr val="4472C4"/>
                </a:solidFill>
              </a:rPr>
              <a:t>% van de klanten behaald </a:t>
            </a:r>
            <a:r>
              <a:rPr lang="nl-NL" sz="2800" dirty="0">
                <a:solidFill>
                  <a:srgbClr val="4472C4"/>
                </a:solidFill>
              </a:rPr>
              <a:t>70</a:t>
            </a:r>
            <a:r>
              <a:rPr lang="nl-NL" sz="2400" dirty="0">
                <a:solidFill>
                  <a:srgbClr val="4472C4"/>
                </a:solidFill>
              </a:rPr>
              <a:t> % van de omzet ( A-klanten ),</a:t>
            </a:r>
          </a:p>
          <a:p>
            <a:pPr algn="ctr"/>
            <a:r>
              <a:rPr lang="nl-NL" sz="2400" dirty="0">
                <a:solidFill>
                  <a:srgbClr val="4472C4"/>
                </a:solidFill>
              </a:rPr>
              <a:t>B-klanten behalen ongeveer </a:t>
            </a:r>
            <a:r>
              <a:rPr lang="nl-NL" sz="2800" dirty="0">
                <a:solidFill>
                  <a:srgbClr val="4472C4"/>
                </a:solidFill>
              </a:rPr>
              <a:t>25</a:t>
            </a:r>
            <a:r>
              <a:rPr lang="nl-NL" sz="2400" dirty="0">
                <a:solidFill>
                  <a:srgbClr val="4472C4"/>
                </a:solidFill>
              </a:rPr>
              <a:t> % van de omzet,</a:t>
            </a:r>
          </a:p>
          <a:p>
            <a:pPr algn="ctr"/>
            <a:r>
              <a:rPr lang="nl-NL" sz="2400" dirty="0">
                <a:solidFill>
                  <a:srgbClr val="4472C4"/>
                </a:solidFill>
              </a:rPr>
              <a:t>De C-klanten zijn goed voor de overige </a:t>
            </a:r>
            <a:r>
              <a:rPr lang="nl-NL" sz="2800" dirty="0">
                <a:solidFill>
                  <a:srgbClr val="4472C4"/>
                </a:solidFill>
              </a:rPr>
              <a:t>5 </a:t>
            </a:r>
            <a:r>
              <a:rPr lang="nl-NL" sz="2400" dirty="0">
                <a:solidFill>
                  <a:srgbClr val="4472C4"/>
                </a:solidFill>
              </a:rPr>
              <a:t>% van de omzet ( kleine klanten )</a:t>
            </a:r>
          </a:p>
        </p:txBody>
      </p:sp>
      <p:sp>
        <p:nvSpPr>
          <p:cNvPr id="22" name="Rechthoek: afgeronde hoeken 21">
            <a:extLst>
              <a:ext uri="{FF2B5EF4-FFF2-40B4-BE49-F238E27FC236}">
                <a16:creationId xmlns:a16="http://schemas.microsoft.com/office/drawing/2014/main" id="{8F78CD82-16D8-4CE5-87E0-78131BD5169D}"/>
              </a:ext>
            </a:extLst>
          </p:cNvPr>
          <p:cNvSpPr/>
          <p:nvPr/>
        </p:nvSpPr>
        <p:spPr>
          <a:xfrm>
            <a:off x="2070348" y="343485"/>
            <a:ext cx="9845040" cy="276489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800" dirty="0">
                <a:solidFill>
                  <a:srgbClr val="4472C4"/>
                </a:solidFill>
              </a:rPr>
              <a:t>20 % van de klanten behaald 70 % van de omzet ( A-klanten ),</a:t>
            </a:r>
          </a:p>
          <a:p>
            <a:pPr algn="ctr"/>
            <a:r>
              <a:rPr lang="nl-NL" sz="2800" dirty="0" smtClean="0">
                <a:solidFill>
                  <a:srgbClr val="FF0000"/>
                </a:solidFill>
              </a:rPr>
              <a:t>357.909</a:t>
            </a:r>
            <a:r>
              <a:rPr lang="nl-NL" sz="2800" dirty="0">
                <a:solidFill>
                  <a:srgbClr val="FF0000"/>
                </a:solidFill>
              </a:rPr>
              <a:t>,- x 70% = </a:t>
            </a:r>
            <a:r>
              <a:rPr lang="nl-NL" sz="2800" dirty="0" smtClean="0">
                <a:solidFill>
                  <a:srgbClr val="FF0000"/>
                </a:solidFill>
              </a:rPr>
              <a:t>250.326,30</a:t>
            </a:r>
            <a:endParaRPr lang="nl-NL" sz="2400" dirty="0">
              <a:solidFill>
                <a:srgbClr val="FF0000"/>
              </a:solidFill>
            </a:endParaRP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Lekkerbuiten bv = </a:t>
            </a:r>
            <a:r>
              <a:rPr lang="nl-NL" sz="2400" dirty="0">
                <a:solidFill>
                  <a:srgbClr val="FF0000"/>
                </a:solidFill>
                <a:latin typeface="Calibri Light" panose="020F03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162.840, -</a:t>
            </a:r>
            <a:endParaRPr lang="nl-NL" sz="2400" dirty="0">
              <a:solidFill>
                <a:srgbClr val="FF0000"/>
              </a:solidFill>
            </a:endParaRP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Bolleke beer = 87.984,-</a:t>
            </a: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Totaal : 250.824 </a:t>
            </a:r>
          </a:p>
        </p:txBody>
      </p:sp>
      <p:sp>
        <p:nvSpPr>
          <p:cNvPr id="23" name="Rechthoek: afgeronde hoeken 22">
            <a:extLst>
              <a:ext uri="{FF2B5EF4-FFF2-40B4-BE49-F238E27FC236}">
                <a16:creationId xmlns:a16="http://schemas.microsoft.com/office/drawing/2014/main" id="{06558D17-613F-4A06-9624-F08896E4DF9E}"/>
              </a:ext>
            </a:extLst>
          </p:cNvPr>
          <p:cNvSpPr/>
          <p:nvPr/>
        </p:nvSpPr>
        <p:spPr>
          <a:xfrm>
            <a:off x="2103560" y="324660"/>
            <a:ext cx="9845040" cy="276489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800" dirty="0">
                <a:solidFill>
                  <a:srgbClr val="4472C4"/>
                </a:solidFill>
              </a:rPr>
              <a:t>B-klanten behalen ongeveer </a:t>
            </a:r>
            <a:r>
              <a:rPr lang="nl-NL" sz="3200" dirty="0">
                <a:solidFill>
                  <a:srgbClr val="4472C4"/>
                </a:solidFill>
              </a:rPr>
              <a:t>25</a:t>
            </a:r>
            <a:r>
              <a:rPr lang="nl-NL" sz="2800" dirty="0">
                <a:solidFill>
                  <a:srgbClr val="4472C4"/>
                </a:solidFill>
              </a:rPr>
              <a:t> % van de omzet </a:t>
            </a:r>
          </a:p>
          <a:p>
            <a:pPr algn="ctr"/>
            <a:r>
              <a:rPr lang="nl-NL" sz="2800" dirty="0" smtClean="0">
                <a:solidFill>
                  <a:srgbClr val="FF0000"/>
                </a:solidFill>
              </a:rPr>
              <a:t>357.609</a:t>
            </a:r>
            <a:r>
              <a:rPr lang="nl-NL" sz="2800" dirty="0">
                <a:solidFill>
                  <a:srgbClr val="FF0000"/>
                </a:solidFill>
              </a:rPr>
              <a:t>,- x 25% = </a:t>
            </a:r>
            <a:r>
              <a:rPr lang="nl-NL" sz="2800" dirty="0" smtClean="0">
                <a:solidFill>
                  <a:srgbClr val="FF0000"/>
                </a:solidFill>
              </a:rPr>
              <a:t>89.402,25</a:t>
            </a:r>
            <a:endParaRPr lang="nl-NL" sz="2400" dirty="0">
              <a:solidFill>
                <a:srgbClr val="FF0000"/>
              </a:solidFill>
            </a:endParaRP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Adventure= </a:t>
            </a:r>
            <a:r>
              <a:rPr lang="nl-NL" sz="2400" dirty="0">
                <a:solidFill>
                  <a:srgbClr val="FF0000"/>
                </a:solidFill>
                <a:latin typeface="Calibri Light" panose="020F03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19.440, -</a:t>
            </a:r>
            <a:endParaRPr lang="nl-NL" sz="2400" dirty="0">
              <a:solidFill>
                <a:srgbClr val="FF0000"/>
              </a:solidFill>
            </a:endParaRP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Opstapper = 62.745,-</a:t>
            </a: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Gebr. De Wit = 9.000,-</a:t>
            </a: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Totaal : 91.185,- </a:t>
            </a:r>
          </a:p>
        </p:txBody>
      </p:sp>
      <p:sp>
        <p:nvSpPr>
          <p:cNvPr id="24" name="Rechthoek: afgeronde hoeken 23">
            <a:extLst>
              <a:ext uri="{FF2B5EF4-FFF2-40B4-BE49-F238E27FC236}">
                <a16:creationId xmlns:a16="http://schemas.microsoft.com/office/drawing/2014/main" id="{081D0E14-9D91-4A8E-A0EA-DB09226021C2}"/>
              </a:ext>
            </a:extLst>
          </p:cNvPr>
          <p:cNvSpPr/>
          <p:nvPr/>
        </p:nvSpPr>
        <p:spPr>
          <a:xfrm>
            <a:off x="2018702" y="394446"/>
            <a:ext cx="9845040" cy="276489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800" dirty="0">
                <a:solidFill>
                  <a:srgbClr val="4472C4"/>
                </a:solidFill>
              </a:rPr>
              <a:t>C-klanten zijn goed voor de overige </a:t>
            </a:r>
            <a:r>
              <a:rPr lang="nl-NL" sz="3200" dirty="0">
                <a:solidFill>
                  <a:srgbClr val="4472C4"/>
                </a:solidFill>
              </a:rPr>
              <a:t>5 </a:t>
            </a:r>
            <a:r>
              <a:rPr lang="nl-NL" sz="2800" dirty="0">
                <a:solidFill>
                  <a:srgbClr val="4472C4"/>
                </a:solidFill>
              </a:rPr>
              <a:t>% van de omzet </a:t>
            </a:r>
          </a:p>
          <a:p>
            <a:pPr algn="ctr"/>
            <a:r>
              <a:rPr lang="nl-NL" sz="2800" dirty="0" smtClean="0">
                <a:solidFill>
                  <a:srgbClr val="FF0000"/>
                </a:solidFill>
              </a:rPr>
              <a:t>357.609</a:t>
            </a:r>
            <a:r>
              <a:rPr lang="nl-NL" sz="2800" dirty="0">
                <a:solidFill>
                  <a:srgbClr val="FF0000"/>
                </a:solidFill>
              </a:rPr>
              <a:t>,- x 5% = </a:t>
            </a:r>
            <a:r>
              <a:rPr lang="nl-NL" sz="2800" dirty="0" smtClean="0">
                <a:solidFill>
                  <a:srgbClr val="FF0000"/>
                </a:solidFill>
              </a:rPr>
              <a:t>17.880,45</a:t>
            </a:r>
            <a:endParaRPr lang="nl-NL" sz="2400" dirty="0">
              <a:solidFill>
                <a:srgbClr val="FF0000"/>
              </a:solidFill>
            </a:endParaRP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‘t Tuinhuis = </a:t>
            </a:r>
            <a:r>
              <a:rPr lang="nl-NL" sz="2400" dirty="0">
                <a:solidFill>
                  <a:srgbClr val="FF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6.000, -</a:t>
            </a:r>
            <a:endParaRPr lang="nl-NL" sz="2400" dirty="0">
              <a:solidFill>
                <a:srgbClr val="FF0000"/>
              </a:solidFill>
            </a:endParaRPr>
          </a:p>
          <a:p>
            <a:pPr algn="ctr"/>
            <a:r>
              <a:rPr lang="nl-NL" sz="2400" dirty="0" smtClean="0">
                <a:solidFill>
                  <a:srgbClr val="FF0000"/>
                </a:solidFill>
              </a:rPr>
              <a:t>Piepertje </a:t>
            </a:r>
            <a:r>
              <a:rPr lang="nl-NL" sz="2400" dirty="0">
                <a:solidFill>
                  <a:srgbClr val="FF0000"/>
                </a:solidFill>
              </a:rPr>
              <a:t>= </a:t>
            </a:r>
            <a:r>
              <a:rPr lang="nl-NL" sz="2400" dirty="0" smtClean="0">
                <a:solidFill>
                  <a:srgbClr val="FF0000"/>
                </a:solidFill>
              </a:rPr>
              <a:t>7.200</a:t>
            </a:r>
            <a:r>
              <a:rPr lang="nl-NL" sz="2400" dirty="0">
                <a:solidFill>
                  <a:srgbClr val="FF0000"/>
                </a:solidFill>
              </a:rPr>
              <a:t>,-</a:t>
            </a: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VOC = 1.500,-</a:t>
            </a: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Buitenbeentje = 900,-</a:t>
            </a:r>
          </a:p>
          <a:p>
            <a:pPr algn="ctr"/>
            <a:r>
              <a:rPr lang="nl-NL" sz="2400" dirty="0">
                <a:solidFill>
                  <a:srgbClr val="FF0000"/>
                </a:solidFill>
              </a:rPr>
              <a:t>Totaal : </a:t>
            </a:r>
            <a:r>
              <a:rPr lang="nl-NL" sz="2400" dirty="0" smtClean="0">
                <a:solidFill>
                  <a:srgbClr val="FF0000"/>
                </a:solidFill>
              </a:rPr>
              <a:t>15.600</a:t>
            </a:r>
            <a:r>
              <a:rPr lang="nl-NL" sz="2400" dirty="0">
                <a:solidFill>
                  <a:srgbClr val="FF0000"/>
                </a:solidFill>
              </a:rPr>
              <a:t>,- </a:t>
            </a:r>
          </a:p>
        </p:txBody>
      </p:sp>
    </p:spTree>
    <p:extLst>
      <p:ext uri="{BB962C8B-B14F-4D97-AF65-F5344CB8AC3E}">
        <p14:creationId xmlns:p14="http://schemas.microsoft.com/office/powerpoint/2010/main" val="33411127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5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750"/>
                            </p:stCondLst>
                            <p:childTnLst>
                              <p:par>
                                <p:cTn id="22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3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xit" presetSubtype="0" fill="hold" grpId="1" nodeType="withEffect">
                                  <p:stCondLst>
                                    <p:cond delay="50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1" dur="125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124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75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75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75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0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2000"/>
                            </p:stCondLst>
                            <p:childTnLst>
                              <p:par>
                                <p:cTn id="6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2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1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3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0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9" dur="1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0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4" dur="1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6" dur="1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0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1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9" dur="125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1249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4" dur="125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1249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2" grpId="0" animBg="1"/>
      <p:bldP spid="2" grpId="1" animBg="1"/>
      <p:bldP spid="7" grpId="0" animBg="1"/>
      <p:bldP spid="7" grpId="1" animBg="1"/>
      <p:bldP spid="12" grpId="0"/>
      <p:bldP spid="15" grpId="0" animBg="1"/>
      <p:bldP spid="15" grpId="1" animBg="1"/>
      <p:bldP spid="16" grpId="0" animBg="1"/>
      <p:bldP spid="16" grpId="1" animBg="1"/>
      <p:bldP spid="17" grpId="0" animBg="1"/>
      <p:bldP spid="17" grpId="1" animBg="1"/>
      <p:bldP spid="18" grpId="0" animBg="1"/>
      <p:bldP spid="18" grpId="1" animBg="1"/>
      <p:bldP spid="20" grpId="0" animBg="1"/>
      <p:bldP spid="20" grpId="1" animBg="1"/>
      <p:bldP spid="21" grpId="0" animBg="1"/>
      <p:bldP spid="21" grpId="1" animBg="1"/>
      <p:bldP spid="13" grpId="0" animBg="1"/>
      <p:bldP spid="13" grpId="1" animBg="1"/>
      <p:bldP spid="22" grpId="0" animBg="1"/>
      <p:bldP spid="22" grpId="1" animBg="1"/>
      <p:bldP spid="23" grpId="0" animBg="1"/>
      <p:bldP spid="23" grpId="1" animBg="1"/>
      <p:bldP spid="24" grpId="0" animBg="1"/>
      <p:bldP spid="24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>
            <a:extLst>
              <a:ext uri="{FF2B5EF4-FFF2-40B4-BE49-F238E27FC236}">
                <a16:creationId xmlns:a16="http://schemas.microsoft.com/office/drawing/2014/main" id="{C29F93EA-6EE3-4700-B9CF-2FE619B82CFB}"/>
              </a:ext>
            </a:extLst>
          </p:cNvPr>
          <p:cNvSpPr/>
          <p:nvPr/>
        </p:nvSpPr>
        <p:spPr>
          <a:xfrm>
            <a:off x="435429" y="903526"/>
            <a:ext cx="11310257" cy="46821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50520">
              <a:lnSpc>
                <a:spcPct val="107000"/>
              </a:lnSpc>
            </a:pPr>
            <a:r>
              <a:rPr lang="nl-NL" sz="2800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Het gerealiseerde omzetbedrag in het schema van klant </a:t>
            </a:r>
            <a:r>
              <a:rPr lang="nl-NL" sz="2800" b="1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Adventure</a:t>
            </a:r>
            <a:r>
              <a:rPr lang="nl-NL" sz="2800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 is niet correct. </a:t>
            </a:r>
            <a:endParaRPr lang="nl-NL" sz="2800" dirty="0">
              <a:solidFill>
                <a:srgbClr val="4472C4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228600">
              <a:lnSpc>
                <a:spcPct val="107000"/>
              </a:lnSpc>
            </a:pPr>
            <a:r>
              <a:rPr lang="nl-NL" sz="2800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 </a:t>
            </a:r>
            <a:endParaRPr lang="nl-NL" sz="2800" dirty="0">
              <a:solidFill>
                <a:srgbClr val="4472C4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50520">
              <a:lnSpc>
                <a:spcPct val="107000"/>
              </a:lnSpc>
              <a:spcAft>
                <a:spcPts val="20"/>
              </a:spcAft>
            </a:pPr>
            <a:r>
              <a:rPr lang="nl-NL" sz="2800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De prijscondities van Adventure zijn halverwege dit jaar aangepast. </a:t>
            </a:r>
            <a:endParaRPr lang="nl-NL" sz="2800" dirty="0">
              <a:solidFill>
                <a:srgbClr val="4472C4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50520">
              <a:lnSpc>
                <a:spcPct val="107000"/>
              </a:lnSpc>
              <a:spcAft>
                <a:spcPts val="20"/>
              </a:spcAft>
            </a:pPr>
            <a:r>
              <a:rPr lang="nl-NL" sz="2800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Er is afgesproken dat </a:t>
            </a:r>
            <a:r>
              <a:rPr lang="nl-NL" sz="2800" b="1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Adventure </a:t>
            </a:r>
            <a:r>
              <a:rPr lang="nl-NL" sz="2800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bij een jaarafname van minimaal 300 stuks over de totale afzet een prijsconditie van 4% over de normale bruto verkoopprijs ontvangt.</a:t>
            </a:r>
            <a:endParaRPr lang="nl-NL" sz="2800" dirty="0">
              <a:solidFill>
                <a:srgbClr val="4472C4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50520">
              <a:lnSpc>
                <a:spcPct val="107000"/>
              </a:lnSpc>
              <a:spcAft>
                <a:spcPts val="20"/>
              </a:spcAft>
            </a:pPr>
            <a:r>
              <a:rPr lang="nl-NL" sz="2800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Deze prijsconditie is per ongeluk al verwerkt in de gerealiseerde bruto-omzet van de tabel. Het bedrag van de gerealiseerde omzet van </a:t>
            </a:r>
            <a:r>
              <a:rPr lang="nl-NL" sz="2800" b="1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Adventure </a:t>
            </a:r>
            <a:r>
              <a:rPr lang="nl-NL" sz="2800" dirty="0">
                <a:solidFill>
                  <a:srgbClr val="4472C4"/>
                </a:solidFill>
                <a:latin typeface="Calibri Light" panose="020F0302020204030204" pitchFamily="34" charset="0"/>
                <a:ea typeface="Calibri" panose="020F0502020204030204" pitchFamily="34" charset="0"/>
              </a:rPr>
              <a:t>in de tabel moet gecorrigeerd worden.</a:t>
            </a:r>
            <a:endParaRPr lang="nl-NL" sz="2800" dirty="0">
              <a:solidFill>
                <a:srgbClr val="4472C4"/>
              </a:solidFill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14749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DEB04A22-3666-4A52-B99D-CA5FA9446F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96779669"/>
              </p:ext>
            </p:extLst>
          </p:nvPr>
        </p:nvGraphicFramePr>
        <p:xfrm>
          <a:off x="243396" y="679644"/>
          <a:ext cx="11705204" cy="50870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44202">
                  <a:extLst>
                    <a:ext uri="{9D8B030D-6E8A-4147-A177-3AD203B41FA5}">
                      <a16:colId xmlns:a16="http://schemas.microsoft.com/office/drawing/2014/main" val="1378778101"/>
                    </a:ext>
                  </a:extLst>
                </a:gridCol>
                <a:gridCol w="1940560">
                  <a:extLst>
                    <a:ext uri="{9D8B030D-6E8A-4147-A177-3AD203B41FA5}">
                      <a16:colId xmlns:a16="http://schemas.microsoft.com/office/drawing/2014/main" val="386011373"/>
                    </a:ext>
                  </a:extLst>
                </a:gridCol>
                <a:gridCol w="1513842">
                  <a:extLst>
                    <a:ext uri="{9D8B030D-6E8A-4147-A177-3AD203B41FA5}">
                      <a16:colId xmlns:a16="http://schemas.microsoft.com/office/drawing/2014/main" val="1354407252"/>
                    </a:ext>
                  </a:extLst>
                </a:gridCol>
                <a:gridCol w="1706880">
                  <a:extLst>
                    <a:ext uri="{9D8B030D-6E8A-4147-A177-3AD203B41FA5}">
                      <a16:colId xmlns:a16="http://schemas.microsoft.com/office/drawing/2014/main" val="3319666302"/>
                    </a:ext>
                  </a:extLst>
                </a:gridCol>
                <a:gridCol w="2245358">
                  <a:extLst>
                    <a:ext uri="{9D8B030D-6E8A-4147-A177-3AD203B41FA5}">
                      <a16:colId xmlns:a16="http://schemas.microsoft.com/office/drawing/2014/main" val="4191995742"/>
                    </a:ext>
                  </a:extLst>
                </a:gridCol>
                <a:gridCol w="2154362">
                  <a:extLst>
                    <a:ext uri="{9D8B030D-6E8A-4147-A177-3AD203B41FA5}">
                      <a16:colId xmlns:a16="http://schemas.microsoft.com/office/drawing/2014/main" val="3030059687"/>
                    </a:ext>
                  </a:extLst>
                </a:gridCol>
              </a:tblGrid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afzet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3e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4e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bruto-omzet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Target bruto jaaromzet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025461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Klant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82605107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‘t Tuinhuis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€ 15.000,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9837483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Adventure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€ 19.440,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1160769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Opstapper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890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€ 62.745,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08657368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Piepertje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96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€ 7.200,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1684576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Lekkerbuiten bv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€ 162.840, -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€ 241.500,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27335059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Gebr. De Wit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293870940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VOC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€ 3.750,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57414273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Bolleke beer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1.248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€ 87.984,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22560626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Buitenbeentje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€ 1.350,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75913674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Totalen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5.121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2.326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1.652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</a:t>
                      </a:r>
                      <a:r>
                        <a:rPr lang="nl-NL" sz="1600" b="1" dirty="0" smtClean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357.609</a:t>
                      </a: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 -</a:t>
                      </a:r>
                      <a:endParaRPr lang="nl-NL" sz="1600" b="1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45550858"/>
                  </a:ext>
                </a:extLst>
              </a:tr>
            </a:tbl>
          </a:graphicData>
        </a:graphic>
      </p:graphicFrame>
      <p:sp>
        <p:nvSpPr>
          <p:cNvPr id="5" name="Rectangle 1">
            <a:extLst>
              <a:ext uri="{FF2B5EF4-FFF2-40B4-BE49-F238E27FC236}">
                <a16:creationId xmlns:a16="http://schemas.microsoft.com/office/drawing/2014/main" id="{BD795B70-374C-4DB3-B46A-6F506F992B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552" y="5855190"/>
            <a:ext cx="11519515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/>
            <a:r>
              <a:rPr lang="nl-NL" dirty="0"/>
              <a:t>Bereken de bruto-verkoopprijs van product type </a:t>
            </a:r>
            <a:r>
              <a:rPr lang="nl-NL" b="1" dirty="0"/>
              <a:t>Dormi-moonlight-2 </a:t>
            </a:r>
            <a:r>
              <a:rPr lang="nl-NL" dirty="0"/>
              <a:t>voor </a:t>
            </a:r>
            <a:r>
              <a:rPr lang="nl-NL" b="1" dirty="0"/>
              <a:t>Adventure </a:t>
            </a:r>
            <a:r>
              <a:rPr lang="nl-NL" dirty="0"/>
              <a:t>zonder de prijsconditie en met de prijsconditie. Rond alle berekeningen af op hele centen.</a:t>
            </a: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35FA282D-DEC7-4EFE-8096-8A01590E275B}"/>
              </a:ext>
            </a:extLst>
          </p:cNvPr>
          <p:cNvSpPr/>
          <p:nvPr/>
        </p:nvSpPr>
        <p:spPr>
          <a:xfrm>
            <a:off x="243396" y="2308863"/>
            <a:ext cx="11667104" cy="36431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pic>
        <p:nvPicPr>
          <p:cNvPr id="2052" name="Picture 10218">
            <a:extLst>
              <a:ext uri="{FF2B5EF4-FFF2-40B4-BE49-F238E27FC236}">
                <a16:creationId xmlns:a16="http://schemas.microsoft.com/office/drawing/2014/main" id="{1E974C4A-CE2A-4765-B31C-4546E88C8FC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58150" y="4620377"/>
            <a:ext cx="12700" cy="12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2" name="Rectangle 6">
            <a:extLst>
              <a:ext uri="{FF2B5EF4-FFF2-40B4-BE49-F238E27FC236}">
                <a16:creationId xmlns:a16="http://schemas.microsoft.com/office/drawing/2014/main" id="{DD7388B0-76C1-49A8-B857-AB48641138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3396" y="260035"/>
            <a:ext cx="11105323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Tabel met gegevens uit het verkoopplan van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BushBush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over dit jaar van artikel: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Campingbed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type Dormi-moonlight-2:</a:t>
            </a:r>
            <a:endParaRPr kumimoji="0" lang="nl-NL" altLang="nl-NL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807822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75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2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2" grpId="0" animBg="1"/>
      <p:bldP spid="1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DEB04A22-3666-4A52-B99D-CA5FA9446F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1663614"/>
              </p:ext>
            </p:extLst>
          </p:nvPr>
        </p:nvGraphicFramePr>
        <p:xfrm>
          <a:off x="243396" y="679644"/>
          <a:ext cx="11705204" cy="50870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44202">
                  <a:extLst>
                    <a:ext uri="{9D8B030D-6E8A-4147-A177-3AD203B41FA5}">
                      <a16:colId xmlns:a16="http://schemas.microsoft.com/office/drawing/2014/main" val="1378778101"/>
                    </a:ext>
                  </a:extLst>
                </a:gridCol>
                <a:gridCol w="1940560">
                  <a:extLst>
                    <a:ext uri="{9D8B030D-6E8A-4147-A177-3AD203B41FA5}">
                      <a16:colId xmlns:a16="http://schemas.microsoft.com/office/drawing/2014/main" val="386011373"/>
                    </a:ext>
                  </a:extLst>
                </a:gridCol>
                <a:gridCol w="1513842">
                  <a:extLst>
                    <a:ext uri="{9D8B030D-6E8A-4147-A177-3AD203B41FA5}">
                      <a16:colId xmlns:a16="http://schemas.microsoft.com/office/drawing/2014/main" val="1354407252"/>
                    </a:ext>
                  </a:extLst>
                </a:gridCol>
                <a:gridCol w="1706880">
                  <a:extLst>
                    <a:ext uri="{9D8B030D-6E8A-4147-A177-3AD203B41FA5}">
                      <a16:colId xmlns:a16="http://schemas.microsoft.com/office/drawing/2014/main" val="3319666302"/>
                    </a:ext>
                  </a:extLst>
                </a:gridCol>
                <a:gridCol w="2245358">
                  <a:extLst>
                    <a:ext uri="{9D8B030D-6E8A-4147-A177-3AD203B41FA5}">
                      <a16:colId xmlns:a16="http://schemas.microsoft.com/office/drawing/2014/main" val="4191995742"/>
                    </a:ext>
                  </a:extLst>
                </a:gridCol>
                <a:gridCol w="2154362">
                  <a:extLst>
                    <a:ext uri="{9D8B030D-6E8A-4147-A177-3AD203B41FA5}">
                      <a16:colId xmlns:a16="http://schemas.microsoft.com/office/drawing/2014/main" val="3030059687"/>
                    </a:ext>
                  </a:extLst>
                </a:gridCol>
              </a:tblGrid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afzet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3e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4e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bruto-omzet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Target bruto jaaromzet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025461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Klant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82605107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‘t Tuinhuis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€ 15.000,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9837483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Adventure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€ 19.440,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1160769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Opstapper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890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€ 62.745,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08657368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Piepertje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96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€ 7.200,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1684576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Lekkerbuiten bv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€ 162.840, -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€ 241.500,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27335059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Gebr. De Wit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293870940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VOC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€ 3.750,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57414273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Bolleke beer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1.248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€ 87.984,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22560626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Buitenbeentje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€ 900, -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€ 1.350,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75913674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Totalen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5.121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2.326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1.652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</a:t>
                      </a:r>
                      <a:r>
                        <a:rPr lang="nl-NL" sz="1600" b="1" dirty="0" smtClean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357.609</a:t>
                      </a: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 -</a:t>
                      </a:r>
                      <a:endParaRPr lang="nl-NL" sz="1600" b="1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45550858"/>
                  </a:ext>
                </a:extLst>
              </a:tr>
            </a:tbl>
          </a:graphicData>
        </a:graphic>
      </p:graphicFrame>
      <p:sp>
        <p:nvSpPr>
          <p:cNvPr id="5" name="Rectangle 1">
            <a:extLst>
              <a:ext uri="{FF2B5EF4-FFF2-40B4-BE49-F238E27FC236}">
                <a16:creationId xmlns:a16="http://schemas.microsoft.com/office/drawing/2014/main" id="{BD795B70-374C-4DB3-B46A-6F506F992B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552" y="5855190"/>
            <a:ext cx="11519515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/>
            <a:r>
              <a:rPr lang="nl-NL" dirty="0"/>
              <a:t>Bereken de bruto-verkoopprijs van product type </a:t>
            </a:r>
            <a:r>
              <a:rPr lang="nl-NL" b="1" dirty="0"/>
              <a:t>Dormi-moonlight-2 </a:t>
            </a:r>
            <a:r>
              <a:rPr lang="nl-NL" dirty="0"/>
              <a:t>voor </a:t>
            </a:r>
            <a:r>
              <a:rPr lang="nl-NL" b="1" dirty="0"/>
              <a:t>Adventure </a:t>
            </a:r>
            <a:r>
              <a:rPr lang="nl-NL" dirty="0"/>
              <a:t>zonder de prijsconditie en met de prijsconditie. Rond alle berekeningen af op hele centen.</a:t>
            </a: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35FA282D-DEC7-4EFE-8096-8A01590E275B}"/>
              </a:ext>
            </a:extLst>
          </p:cNvPr>
          <p:cNvSpPr/>
          <p:nvPr/>
        </p:nvSpPr>
        <p:spPr>
          <a:xfrm>
            <a:off x="2383970" y="2308863"/>
            <a:ext cx="1961243" cy="36431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pic>
        <p:nvPicPr>
          <p:cNvPr id="2052" name="Picture 10218">
            <a:extLst>
              <a:ext uri="{FF2B5EF4-FFF2-40B4-BE49-F238E27FC236}">
                <a16:creationId xmlns:a16="http://schemas.microsoft.com/office/drawing/2014/main" id="{1E974C4A-CE2A-4765-B31C-4546E88C8FC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58150" y="4620377"/>
            <a:ext cx="12700" cy="12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2" name="Rectangle 6">
            <a:extLst>
              <a:ext uri="{FF2B5EF4-FFF2-40B4-BE49-F238E27FC236}">
                <a16:creationId xmlns:a16="http://schemas.microsoft.com/office/drawing/2014/main" id="{DD7388B0-76C1-49A8-B857-AB48641138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3396" y="260035"/>
            <a:ext cx="11105323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Tabel met gegevens uit het verkoopplan van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BushBush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over dit jaar van artikel: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Campingbed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type Dormi-moonlight-2:</a:t>
            </a:r>
            <a:endParaRPr kumimoji="0" lang="nl-NL" altLang="nl-NL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" name="Rechthoek 6">
            <a:extLst>
              <a:ext uri="{FF2B5EF4-FFF2-40B4-BE49-F238E27FC236}">
                <a16:creationId xmlns:a16="http://schemas.microsoft.com/office/drawing/2014/main" id="{8BCEB775-0B71-4608-B742-582B46CC85CD}"/>
              </a:ext>
            </a:extLst>
          </p:cNvPr>
          <p:cNvSpPr/>
          <p:nvPr/>
        </p:nvSpPr>
        <p:spPr>
          <a:xfrm>
            <a:off x="7554684" y="2304152"/>
            <a:ext cx="2253346" cy="36431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Rechthoek: afgeronde hoeken 7">
            <a:extLst>
              <a:ext uri="{FF2B5EF4-FFF2-40B4-BE49-F238E27FC236}">
                <a16:creationId xmlns:a16="http://schemas.microsoft.com/office/drawing/2014/main" id="{38836A18-7335-4C32-837D-782943BCE7C7}"/>
              </a:ext>
            </a:extLst>
          </p:cNvPr>
          <p:cNvSpPr/>
          <p:nvPr/>
        </p:nvSpPr>
        <p:spPr>
          <a:xfrm>
            <a:off x="1825027" y="3040235"/>
            <a:ext cx="9845040" cy="276489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800" dirty="0">
                <a:solidFill>
                  <a:srgbClr val="4472C4"/>
                </a:solidFill>
              </a:rPr>
              <a:t>Bruto verkoopprijs Adventure met prijsconditie</a:t>
            </a:r>
          </a:p>
          <a:p>
            <a:pPr algn="ctr"/>
            <a:r>
              <a:rPr lang="nl-NL" sz="2800" dirty="0">
                <a:solidFill>
                  <a:srgbClr val="FF0000"/>
                </a:solidFill>
              </a:rPr>
              <a:t>19.440,- : 270 = 72,-</a:t>
            </a:r>
          </a:p>
          <a:p>
            <a:pPr algn="ctr"/>
            <a:r>
              <a:rPr lang="nl-NL" sz="2800" dirty="0">
                <a:solidFill>
                  <a:srgbClr val="FF0000"/>
                </a:solidFill>
              </a:rPr>
              <a:t>72,- = 96% dus,</a:t>
            </a:r>
          </a:p>
          <a:p>
            <a:pPr algn="ctr"/>
            <a:r>
              <a:rPr lang="nl-NL" sz="2800" dirty="0">
                <a:solidFill>
                  <a:srgbClr val="FF0000"/>
                </a:solidFill>
              </a:rPr>
              <a:t>72,- : 96 x 100 = 75,-</a:t>
            </a:r>
          </a:p>
        </p:txBody>
      </p:sp>
    </p:spTree>
    <p:extLst>
      <p:ext uri="{BB962C8B-B14F-4D97-AF65-F5344CB8AC3E}">
        <p14:creationId xmlns:p14="http://schemas.microsoft.com/office/powerpoint/2010/main" val="1730750429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DEB04A22-3666-4A52-B99D-CA5FA9446F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7871656"/>
              </p:ext>
            </p:extLst>
          </p:nvPr>
        </p:nvGraphicFramePr>
        <p:xfrm>
          <a:off x="243396" y="679644"/>
          <a:ext cx="11705204" cy="50870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44202">
                  <a:extLst>
                    <a:ext uri="{9D8B030D-6E8A-4147-A177-3AD203B41FA5}">
                      <a16:colId xmlns:a16="http://schemas.microsoft.com/office/drawing/2014/main" val="1378778101"/>
                    </a:ext>
                  </a:extLst>
                </a:gridCol>
                <a:gridCol w="1940560">
                  <a:extLst>
                    <a:ext uri="{9D8B030D-6E8A-4147-A177-3AD203B41FA5}">
                      <a16:colId xmlns:a16="http://schemas.microsoft.com/office/drawing/2014/main" val="386011373"/>
                    </a:ext>
                  </a:extLst>
                </a:gridCol>
                <a:gridCol w="1513842">
                  <a:extLst>
                    <a:ext uri="{9D8B030D-6E8A-4147-A177-3AD203B41FA5}">
                      <a16:colId xmlns:a16="http://schemas.microsoft.com/office/drawing/2014/main" val="1354407252"/>
                    </a:ext>
                  </a:extLst>
                </a:gridCol>
                <a:gridCol w="1706880">
                  <a:extLst>
                    <a:ext uri="{9D8B030D-6E8A-4147-A177-3AD203B41FA5}">
                      <a16:colId xmlns:a16="http://schemas.microsoft.com/office/drawing/2014/main" val="3319666302"/>
                    </a:ext>
                  </a:extLst>
                </a:gridCol>
                <a:gridCol w="2245358">
                  <a:extLst>
                    <a:ext uri="{9D8B030D-6E8A-4147-A177-3AD203B41FA5}">
                      <a16:colId xmlns:a16="http://schemas.microsoft.com/office/drawing/2014/main" val="4191995742"/>
                    </a:ext>
                  </a:extLst>
                </a:gridCol>
                <a:gridCol w="2154362">
                  <a:extLst>
                    <a:ext uri="{9D8B030D-6E8A-4147-A177-3AD203B41FA5}">
                      <a16:colId xmlns:a16="http://schemas.microsoft.com/office/drawing/2014/main" val="3030059687"/>
                    </a:ext>
                  </a:extLst>
                </a:gridCol>
              </a:tblGrid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afzet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3e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4e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bruto-omzet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Target bruto jaaromzet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025461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Klant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82605107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‘t Tuinhuis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€ 15.000,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9837483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Adventure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€ 19.440,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1160769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Opstapper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890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€ 62.745,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08657368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Piepertje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96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€ 7.200,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1684576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Lekkerbuiten bv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€ 162.840, -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€ 241.500,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27335059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Gebr. De Wit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293870940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VOC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€ 3.750,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57414273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Bolleke beer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1.248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€ 87.984,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22560626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Buitenbeentje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€ 1.350,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75913674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Totalen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5.121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2.326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1.652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</a:t>
                      </a:r>
                      <a:r>
                        <a:rPr lang="nl-NL" sz="1600" b="1" dirty="0" smtClean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357.609</a:t>
                      </a: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 -</a:t>
                      </a:r>
                      <a:endParaRPr lang="nl-NL" sz="1600" b="1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45550858"/>
                  </a:ext>
                </a:extLst>
              </a:tr>
            </a:tbl>
          </a:graphicData>
        </a:graphic>
      </p:graphicFrame>
      <p:sp>
        <p:nvSpPr>
          <p:cNvPr id="5" name="Rectangle 1">
            <a:extLst>
              <a:ext uri="{FF2B5EF4-FFF2-40B4-BE49-F238E27FC236}">
                <a16:creationId xmlns:a16="http://schemas.microsoft.com/office/drawing/2014/main" id="{BD795B70-374C-4DB3-B46A-6F506F992B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552" y="5993690"/>
            <a:ext cx="11519515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/>
            <a:r>
              <a:rPr lang="nl-NL" dirty="0"/>
              <a:t>Bereken de correcte gerealiseerde bruto-omzet van </a:t>
            </a:r>
            <a:r>
              <a:rPr lang="nl-NL" b="1" dirty="0"/>
              <a:t>Adventure</a:t>
            </a:r>
            <a:r>
              <a:rPr lang="nl-NL" dirty="0"/>
              <a:t> van kwartaal 1 en 2.</a:t>
            </a:r>
          </a:p>
        </p:txBody>
      </p:sp>
      <p:pic>
        <p:nvPicPr>
          <p:cNvPr id="2052" name="Picture 10218">
            <a:extLst>
              <a:ext uri="{FF2B5EF4-FFF2-40B4-BE49-F238E27FC236}">
                <a16:creationId xmlns:a16="http://schemas.microsoft.com/office/drawing/2014/main" id="{1E974C4A-CE2A-4765-B31C-4546E88C8FC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58150" y="4620377"/>
            <a:ext cx="12700" cy="12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2" name="Rectangle 6">
            <a:extLst>
              <a:ext uri="{FF2B5EF4-FFF2-40B4-BE49-F238E27FC236}">
                <a16:creationId xmlns:a16="http://schemas.microsoft.com/office/drawing/2014/main" id="{DD7388B0-76C1-49A8-B857-AB48641138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3396" y="260035"/>
            <a:ext cx="11105323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Tabel met gegevens uit het verkoopplan van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BushBush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over dit jaar van artikel: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Campingbed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type Dormi-moonlight-2:</a:t>
            </a:r>
            <a:endParaRPr kumimoji="0" lang="nl-NL" altLang="nl-NL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hthoek: afgeronde hoeken 7">
            <a:extLst>
              <a:ext uri="{FF2B5EF4-FFF2-40B4-BE49-F238E27FC236}">
                <a16:creationId xmlns:a16="http://schemas.microsoft.com/office/drawing/2014/main" id="{38836A18-7335-4C32-837D-782943BCE7C7}"/>
              </a:ext>
            </a:extLst>
          </p:cNvPr>
          <p:cNvSpPr/>
          <p:nvPr/>
        </p:nvSpPr>
        <p:spPr>
          <a:xfrm>
            <a:off x="1735148" y="3052636"/>
            <a:ext cx="9845040" cy="276489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800" dirty="0">
                <a:solidFill>
                  <a:srgbClr val="4472C4"/>
                </a:solidFill>
              </a:rPr>
              <a:t>correcte gerealiseerde bruto-omzet </a:t>
            </a:r>
          </a:p>
          <a:p>
            <a:pPr algn="ctr"/>
            <a:r>
              <a:rPr lang="nl-NL" sz="2800" dirty="0">
                <a:solidFill>
                  <a:srgbClr val="FF0000"/>
                </a:solidFill>
              </a:rPr>
              <a:t>270 x 75,- = 20.250,-</a:t>
            </a:r>
          </a:p>
        </p:txBody>
      </p:sp>
    </p:spTree>
    <p:extLst>
      <p:ext uri="{BB962C8B-B14F-4D97-AF65-F5344CB8AC3E}">
        <p14:creationId xmlns:p14="http://schemas.microsoft.com/office/powerpoint/2010/main" val="31621357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DEB04A22-3666-4A52-B99D-CA5FA9446F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7181931"/>
              </p:ext>
            </p:extLst>
          </p:nvPr>
        </p:nvGraphicFramePr>
        <p:xfrm>
          <a:off x="243396" y="679644"/>
          <a:ext cx="11705204" cy="50870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44202">
                  <a:extLst>
                    <a:ext uri="{9D8B030D-6E8A-4147-A177-3AD203B41FA5}">
                      <a16:colId xmlns:a16="http://schemas.microsoft.com/office/drawing/2014/main" val="1378778101"/>
                    </a:ext>
                  </a:extLst>
                </a:gridCol>
                <a:gridCol w="1940560">
                  <a:extLst>
                    <a:ext uri="{9D8B030D-6E8A-4147-A177-3AD203B41FA5}">
                      <a16:colId xmlns:a16="http://schemas.microsoft.com/office/drawing/2014/main" val="386011373"/>
                    </a:ext>
                  </a:extLst>
                </a:gridCol>
                <a:gridCol w="1513842">
                  <a:extLst>
                    <a:ext uri="{9D8B030D-6E8A-4147-A177-3AD203B41FA5}">
                      <a16:colId xmlns:a16="http://schemas.microsoft.com/office/drawing/2014/main" val="1354407252"/>
                    </a:ext>
                  </a:extLst>
                </a:gridCol>
                <a:gridCol w="1706880">
                  <a:extLst>
                    <a:ext uri="{9D8B030D-6E8A-4147-A177-3AD203B41FA5}">
                      <a16:colId xmlns:a16="http://schemas.microsoft.com/office/drawing/2014/main" val="3319666302"/>
                    </a:ext>
                  </a:extLst>
                </a:gridCol>
                <a:gridCol w="2245358">
                  <a:extLst>
                    <a:ext uri="{9D8B030D-6E8A-4147-A177-3AD203B41FA5}">
                      <a16:colId xmlns:a16="http://schemas.microsoft.com/office/drawing/2014/main" val="4191995742"/>
                    </a:ext>
                  </a:extLst>
                </a:gridCol>
                <a:gridCol w="2154362">
                  <a:extLst>
                    <a:ext uri="{9D8B030D-6E8A-4147-A177-3AD203B41FA5}">
                      <a16:colId xmlns:a16="http://schemas.microsoft.com/office/drawing/2014/main" val="3030059687"/>
                    </a:ext>
                  </a:extLst>
                </a:gridCol>
              </a:tblGrid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nl-NL" sz="1600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</a:b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afzet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3e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Prognose afzet 4e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Gerealiseerde bruto-omzet 1e en 2e kwartaal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Target bruto jaaromzet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025461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Klant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82605107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‘t Tuinhuis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€ 15.000,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98374832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Adventure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€ 19.440, -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1160769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Opstapper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890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380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€ 62.745,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08657368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Piepertje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96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€ 7.200,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1684576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Lekkerbuiten bv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2.360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1.100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€ 162.840, -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€ 241.500,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27335059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Gebr. De Wit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€ 7.500,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293870940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VOC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€ 1.500,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€ 3.750,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574142735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Bolleke beer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1.248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400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€ 87.984,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€ 141.000,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22560626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Buitenbeentje</a:t>
                      </a:r>
                      <a:endParaRPr lang="nl-NL" sz="160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€ 900,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€ 1.350, -</a:t>
                      </a:r>
                      <a:endParaRPr lang="nl-NL" sz="160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75913674"/>
                  </a:ext>
                </a:extLst>
              </a:tr>
              <a:tr h="382985">
                <a:tc>
                  <a:txBody>
                    <a:bodyPr/>
                    <a:lstStyle/>
                    <a:p>
                      <a:pPr marL="350520" algn="l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 dirty="0">
                          <a:solidFill>
                            <a:schemeClr val="bg1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Totalen</a:t>
                      </a:r>
                      <a:endParaRPr lang="nl-NL" sz="1600" dirty="0">
                        <a:solidFill>
                          <a:schemeClr val="bg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5.121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2.326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r">
                        <a:lnSpc>
                          <a:spcPct val="107000"/>
                        </a:lnSpc>
                        <a:spcAft>
                          <a:spcPts val="20"/>
                        </a:spcAft>
                      </a:pPr>
                      <a:r>
                        <a:rPr lang="nl-NL" sz="1600" b="1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1.652</a:t>
                      </a:r>
                      <a:endParaRPr lang="nl-NL" sz="1600" b="1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742950" algn="dec"/>
                        </a:tabLst>
                      </a:pP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€ </a:t>
                      </a:r>
                      <a:r>
                        <a:rPr lang="nl-NL" sz="1600" b="1" dirty="0" smtClean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357.609</a:t>
                      </a:r>
                      <a:r>
                        <a:rPr lang="nl-NL" sz="1600" b="1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, -</a:t>
                      </a:r>
                      <a:endParaRPr lang="nl-NL" sz="1600" b="1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50520" algn="just">
                        <a:lnSpc>
                          <a:spcPct val="107000"/>
                        </a:lnSpc>
                        <a:spcAft>
                          <a:spcPts val="20"/>
                        </a:spcAft>
                        <a:tabLst>
                          <a:tab pos="657225" algn="dec"/>
                        </a:tabLst>
                      </a:pPr>
                      <a:r>
                        <a:rPr lang="nl-NL" sz="1600" dirty="0">
                          <a:solidFill>
                            <a:srgbClr val="000000"/>
                          </a:solidFill>
                          <a:effectLst/>
                          <a:latin typeface="Calibri Light" panose="020F03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6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45550858"/>
                  </a:ext>
                </a:extLst>
              </a:tr>
            </a:tbl>
          </a:graphicData>
        </a:graphic>
      </p:graphicFrame>
      <p:sp>
        <p:nvSpPr>
          <p:cNvPr id="5" name="Rectangle 1">
            <a:extLst>
              <a:ext uri="{FF2B5EF4-FFF2-40B4-BE49-F238E27FC236}">
                <a16:creationId xmlns:a16="http://schemas.microsoft.com/office/drawing/2014/main" id="{BD795B70-374C-4DB3-B46A-6F506F992B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552" y="5993690"/>
            <a:ext cx="11519515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/>
            <a:r>
              <a:rPr lang="nl-NL" dirty="0"/>
              <a:t>Bereken de target bruto jaaromzet van </a:t>
            </a:r>
            <a:r>
              <a:rPr lang="nl-NL" b="1" dirty="0"/>
              <a:t>Adventure</a:t>
            </a:r>
            <a:r>
              <a:rPr lang="nl-NL" dirty="0"/>
              <a:t>.</a:t>
            </a:r>
          </a:p>
        </p:txBody>
      </p:sp>
      <p:pic>
        <p:nvPicPr>
          <p:cNvPr id="2052" name="Picture 10218">
            <a:extLst>
              <a:ext uri="{FF2B5EF4-FFF2-40B4-BE49-F238E27FC236}">
                <a16:creationId xmlns:a16="http://schemas.microsoft.com/office/drawing/2014/main" id="{1E974C4A-CE2A-4765-B31C-4546E88C8FC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58150" y="4620377"/>
            <a:ext cx="12700" cy="12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2" name="Rectangle 6">
            <a:extLst>
              <a:ext uri="{FF2B5EF4-FFF2-40B4-BE49-F238E27FC236}">
                <a16:creationId xmlns:a16="http://schemas.microsoft.com/office/drawing/2014/main" id="{DD7388B0-76C1-49A8-B857-AB48641138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3396" y="260035"/>
            <a:ext cx="11105323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Tabel met gegevens uit het verkoopplan van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BushBush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over dit jaar van artikel: </a:t>
            </a:r>
            <a:r>
              <a:rPr kumimoji="0" lang="nl-NL" altLang="nl-NL" sz="1400" b="1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Campingbed</a:t>
            </a:r>
            <a:r>
              <a:rPr kumimoji="0" lang="nl-NL" altLang="nl-NL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</a:rPr>
              <a:t> type Dormi-moonlight-2:</a:t>
            </a:r>
            <a:endParaRPr kumimoji="0" lang="nl-NL" altLang="nl-NL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Rechthoek: afgeronde hoeken 7">
            <a:extLst>
              <a:ext uri="{FF2B5EF4-FFF2-40B4-BE49-F238E27FC236}">
                <a16:creationId xmlns:a16="http://schemas.microsoft.com/office/drawing/2014/main" id="{38836A18-7335-4C32-837D-782943BCE7C7}"/>
              </a:ext>
            </a:extLst>
          </p:cNvPr>
          <p:cNvSpPr/>
          <p:nvPr/>
        </p:nvSpPr>
        <p:spPr>
          <a:xfrm>
            <a:off x="1280160" y="3019405"/>
            <a:ext cx="9845040" cy="276489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800" dirty="0">
                <a:solidFill>
                  <a:srgbClr val="4472C4"/>
                </a:solidFill>
              </a:rPr>
              <a:t>target bruto jaaromzet </a:t>
            </a:r>
          </a:p>
          <a:p>
            <a:pPr algn="ctr"/>
            <a:r>
              <a:rPr lang="nl-NL" sz="2800" dirty="0">
                <a:solidFill>
                  <a:srgbClr val="FF0000"/>
                </a:solidFill>
              </a:rPr>
              <a:t>(270 + 150 + 40) x 72,- = 33.120,-</a:t>
            </a:r>
          </a:p>
        </p:txBody>
      </p:sp>
      <p:sp>
        <p:nvSpPr>
          <p:cNvPr id="7" name="Rechthoek 6">
            <a:extLst>
              <a:ext uri="{FF2B5EF4-FFF2-40B4-BE49-F238E27FC236}">
                <a16:creationId xmlns:a16="http://schemas.microsoft.com/office/drawing/2014/main" id="{8DEDF515-7C59-4CB5-AF8D-50931F468AF7}"/>
              </a:ext>
            </a:extLst>
          </p:cNvPr>
          <p:cNvSpPr/>
          <p:nvPr/>
        </p:nvSpPr>
        <p:spPr>
          <a:xfrm>
            <a:off x="2394857" y="2307349"/>
            <a:ext cx="5159830" cy="364312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" name="Tekstvak 1">
            <a:extLst>
              <a:ext uri="{FF2B5EF4-FFF2-40B4-BE49-F238E27FC236}">
                <a16:creationId xmlns:a16="http://schemas.microsoft.com/office/drawing/2014/main" id="{A34C682B-F3F1-4CBA-928C-BADBD9A83425}"/>
              </a:ext>
            </a:extLst>
          </p:cNvPr>
          <p:cNvSpPr txBox="1"/>
          <p:nvPr/>
        </p:nvSpPr>
        <p:spPr>
          <a:xfrm>
            <a:off x="10133317" y="2307349"/>
            <a:ext cx="11753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>
                <a:solidFill>
                  <a:srgbClr val="FF0000"/>
                </a:solidFill>
                <a:latin typeface="Calibri Light" panose="020F03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€ 33.120, -</a:t>
            </a:r>
            <a:endParaRPr lang="nl-NL" b="1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36932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25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8" grpId="0" animBg="1"/>
      <p:bldP spid="7" grpId="0" animBg="1"/>
      <p:bldP spid="2" grpId="0"/>
    </p:bldLst>
  </p:timing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1138</TotalTime>
  <Words>1234</Words>
  <Application>Microsoft Office PowerPoint</Application>
  <PresentationFormat>Breedbeeld</PresentationFormat>
  <Paragraphs>406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Times New Roman</vt:lpstr>
      <vt:lpstr>Kantoorthema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John van Halderen</dc:creator>
  <cp:lastModifiedBy>Sander Hermes</cp:lastModifiedBy>
  <cp:revision>14</cp:revision>
  <dcterms:created xsi:type="dcterms:W3CDTF">2020-03-24T12:47:43Z</dcterms:created>
  <dcterms:modified xsi:type="dcterms:W3CDTF">2020-04-20T13:19:43Z</dcterms:modified>
</cp:coreProperties>
</file>