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67" r:id="rId7"/>
    <p:sldId id="269" r:id="rId8"/>
    <p:sldId id="277" r:id="rId9"/>
    <p:sldId id="270" r:id="rId10"/>
    <p:sldId id="274" r:id="rId11"/>
    <p:sldId id="275" r:id="rId12"/>
    <p:sldId id="276" r:id="rId13"/>
    <p:sldId id="272" r:id="rId14"/>
    <p:sldId id="273" r:id="rId15"/>
    <p:sldId id="278" r:id="rId16"/>
    <p:sldId id="271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ema, H. | Marne College" userId="5c601a88-55cb-41a8-9fac-1122167db15a" providerId="ADAL" clId="{CD18B6CA-36A1-40EC-B28E-6064EEBAE8F8}"/>
    <pc:docChg chg="undo custSel addSld delSld modSld sldOrd">
      <pc:chgData name="Venema, H. | Marne College" userId="5c601a88-55cb-41a8-9fac-1122167db15a" providerId="ADAL" clId="{CD18B6CA-36A1-40EC-B28E-6064EEBAE8F8}" dt="2020-04-09T18:24:16.382" v="3845" actId="14100"/>
      <pc:docMkLst>
        <pc:docMk/>
      </pc:docMkLst>
      <pc:sldChg chg="modSp">
        <pc:chgData name="Venema, H. | Marne College" userId="5c601a88-55cb-41a8-9fac-1122167db15a" providerId="ADAL" clId="{CD18B6CA-36A1-40EC-B28E-6064EEBAE8F8}" dt="2020-04-09T10:27:19.306" v="9" actId="20577"/>
        <pc:sldMkLst>
          <pc:docMk/>
          <pc:sldMk cId="1221958713" sldId="256"/>
        </pc:sldMkLst>
        <pc:spChg chg="mod">
          <ac:chgData name="Venema, H. | Marne College" userId="5c601a88-55cb-41a8-9fac-1122167db15a" providerId="ADAL" clId="{CD18B6CA-36A1-40EC-B28E-6064EEBAE8F8}" dt="2020-04-09T10:27:16.135" v="1" actId="20577"/>
          <ac:spMkLst>
            <pc:docMk/>
            <pc:sldMk cId="1221958713" sldId="256"/>
            <ac:spMk id="2" creationId="{1DCB7E07-2B60-4D05-B2BC-1B67D65710EE}"/>
          </ac:spMkLst>
        </pc:spChg>
        <pc:spChg chg="mod">
          <ac:chgData name="Venema, H. | Marne College" userId="5c601a88-55cb-41a8-9fac-1122167db15a" providerId="ADAL" clId="{CD18B6CA-36A1-40EC-B28E-6064EEBAE8F8}" dt="2020-04-09T10:27:19.306" v="9" actId="20577"/>
          <ac:spMkLst>
            <pc:docMk/>
            <pc:sldMk cId="1221958713" sldId="256"/>
            <ac:spMk id="3" creationId="{D12EDDE5-8D7C-4D43-9532-552A50F8A501}"/>
          </ac:spMkLst>
        </pc:spChg>
      </pc:sldChg>
      <pc:sldChg chg="del">
        <pc:chgData name="Venema, H. | Marne College" userId="5c601a88-55cb-41a8-9fac-1122167db15a" providerId="ADAL" clId="{CD18B6CA-36A1-40EC-B28E-6064EEBAE8F8}" dt="2020-04-09T10:34:54.957" v="411" actId="2696"/>
        <pc:sldMkLst>
          <pc:docMk/>
          <pc:sldMk cId="1467397200" sldId="257"/>
        </pc:sldMkLst>
      </pc:sldChg>
      <pc:sldChg chg="modSp">
        <pc:chgData name="Venema, H. | Marne College" userId="5c601a88-55cb-41a8-9fac-1122167db15a" providerId="ADAL" clId="{CD18B6CA-36A1-40EC-B28E-6064EEBAE8F8}" dt="2020-04-09T11:06:22.082" v="430" actId="20577"/>
        <pc:sldMkLst>
          <pc:docMk/>
          <pc:sldMk cId="3623708901" sldId="267"/>
        </pc:sldMkLst>
        <pc:spChg chg="mod">
          <ac:chgData name="Venema, H. | Marne College" userId="5c601a88-55cb-41a8-9fac-1122167db15a" providerId="ADAL" clId="{CD18B6CA-36A1-40EC-B28E-6064EEBAE8F8}" dt="2020-04-09T11:06:22.082" v="430" actId="20577"/>
          <ac:spMkLst>
            <pc:docMk/>
            <pc:sldMk cId="3623708901" sldId="267"/>
            <ac:spMk id="3" creationId="{2ACEEED0-4B2F-426D-B3D3-9F2719C2C9E7}"/>
          </ac:spMkLst>
        </pc:spChg>
      </pc:sldChg>
      <pc:sldChg chg="modSp">
        <pc:chgData name="Venema, H. | Marne College" userId="5c601a88-55cb-41a8-9fac-1122167db15a" providerId="ADAL" clId="{CD18B6CA-36A1-40EC-B28E-6064EEBAE8F8}" dt="2020-04-09T10:32:32.209" v="410" actId="20577"/>
        <pc:sldMkLst>
          <pc:docMk/>
          <pc:sldMk cId="670119735" sldId="268"/>
        </pc:sldMkLst>
        <pc:spChg chg="mod">
          <ac:chgData name="Venema, H. | Marne College" userId="5c601a88-55cb-41a8-9fac-1122167db15a" providerId="ADAL" clId="{CD18B6CA-36A1-40EC-B28E-6064EEBAE8F8}" dt="2020-04-09T10:32:32.209" v="410" actId="20577"/>
          <ac:spMkLst>
            <pc:docMk/>
            <pc:sldMk cId="670119735" sldId="268"/>
            <ac:spMk id="3" creationId="{0CE849D5-9A51-4DB4-BEA9-8A07C53E82EE}"/>
          </ac:spMkLst>
        </pc:spChg>
      </pc:sldChg>
      <pc:sldChg chg="del">
        <pc:chgData name="Venema, H. | Marne College" userId="5c601a88-55cb-41a8-9fac-1122167db15a" providerId="ADAL" clId="{CD18B6CA-36A1-40EC-B28E-6064EEBAE8F8}" dt="2020-04-09T10:34:55.081" v="417" actId="2696"/>
        <pc:sldMkLst>
          <pc:docMk/>
          <pc:sldMk cId="2406713313" sldId="269"/>
        </pc:sldMkLst>
      </pc:sldChg>
      <pc:sldChg chg="addSp modSp add">
        <pc:chgData name="Venema, H. | Marne College" userId="5c601a88-55cb-41a8-9fac-1122167db15a" providerId="ADAL" clId="{CD18B6CA-36A1-40EC-B28E-6064EEBAE8F8}" dt="2020-04-09T12:55:17.074" v="2112" actId="1076"/>
        <pc:sldMkLst>
          <pc:docMk/>
          <pc:sldMk cId="2819564649" sldId="269"/>
        </pc:sldMkLst>
        <pc:spChg chg="mod">
          <ac:chgData name="Venema, H. | Marne College" userId="5c601a88-55cb-41a8-9fac-1122167db15a" providerId="ADAL" clId="{CD18B6CA-36A1-40EC-B28E-6064EEBAE8F8}" dt="2020-04-09T12:54:28.136" v="2075" actId="1076"/>
          <ac:spMkLst>
            <pc:docMk/>
            <pc:sldMk cId="2819564649" sldId="269"/>
            <ac:spMk id="2" creationId="{ED9B561A-B3AC-46C2-96F2-F8C9392B1C66}"/>
          </ac:spMkLst>
        </pc:spChg>
        <pc:spChg chg="mod">
          <ac:chgData name="Venema, H. | Marne College" userId="5c601a88-55cb-41a8-9fac-1122167db15a" providerId="ADAL" clId="{CD18B6CA-36A1-40EC-B28E-6064EEBAE8F8}" dt="2020-04-09T12:55:11.824" v="2110" actId="20577"/>
          <ac:spMkLst>
            <pc:docMk/>
            <pc:sldMk cId="2819564649" sldId="269"/>
            <ac:spMk id="3" creationId="{1A632DD6-B533-47B8-90C5-12FB09F4C98B}"/>
          </ac:spMkLst>
        </pc:spChg>
        <pc:picChg chg="add mod">
          <ac:chgData name="Venema, H. | Marne College" userId="5c601a88-55cb-41a8-9fac-1122167db15a" providerId="ADAL" clId="{CD18B6CA-36A1-40EC-B28E-6064EEBAE8F8}" dt="2020-04-09T12:55:17.074" v="2112" actId="1076"/>
          <ac:picMkLst>
            <pc:docMk/>
            <pc:sldMk cId="2819564649" sldId="269"/>
            <ac:picMk id="4" creationId="{C7B1392B-98EE-4A3A-A602-836EAF9A8550}"/>
          </ac:picMkLst>
        </pc:picChg>
      </pc:sldChg>
      <pc:sldChg chg="addSp modSp add ord">
        <pc:chgData name="Venema, H. | Marne College" userId="5c601a88-55cb-41a8-9fac-1122167db15a" providerId="ADAL" clId="{CD18B6CA-36A1-40EC-B28E-6064EEBAE8F8}" dt="2020-04-09T18:12:29.553" v="2646" actId="20577"/>
        <pc:sldMkLst>
          <pc:docMk/>
          <pc:sldMk cId="4106561196" sldId="270"/>
        </pc:sldMkLst>
        <pc:spChg chg="mod">
          <ac:chgData name="Venema, H. | Marne College" userId="5c601a88-55cb-41a8-9fac-1122167db15a" providerId="ADAL" clId="{CD18B6CA-36A1-40EC-B28E-6064EEBAE8F8}" dt="2020-04-09T12:52:17.682" v="2050" actId="20577"/>
          <ac:spMkLst>
            <pc:docMk/>
            <pc:sldMk cId="4106561196" sldId="270"/>
            <ac:spMk id="2" creationId="{ED9B561A-B3AC-46C2-96F2-F8C9392B1C66}"/>
          </ac:spMkLst>
        </pc:spChg>
        <pc:spChg chg="mod">
          <ac:chgData name="Venema, H. | Marne College" userId="5c601a88-55cb-41a8-9fac-1122167db15a" providerId="ADAL" clId="{CD18B6CA-36A1-40EC-B28E-6064EEBAE8F8}" dt="2020-04-09T18:12:29.553" v="2646" actId="20577"/>
          <ac:spMkLst>
            <pc:docMk/>
            <pc:sldMk cId="4106561196" sldId="270"/>
            <ac:spMk id="3" creationId="{1A632DD6-B533-47B8-90C5-12FB09F4C98B}"/>
          </ac:spMkLst>
        </pc:spChg>
        <pc:picChg chg="add mod">
          <ac:chgData name="Venema, H. | Marne College" userId="5c601a88-55cb-41a8-9fac-1122167db15a" providerId="ADAL" clId="{CD18B6CA-36A1-40EC-B28E-6064EEBAE8F8}" dt="2020-04-09T18:11:49.729" v="2591" actId="14100"/>
          <ac:picMkLst>
            <pc:docMk/>
            <pc:sldMk cId="4106561196" sldId="270"/>
            <ac:picMk id="4" creationId="{3A5ADF7F-0F50-4C10-BAD1-B9B5E0B45C7E}"/>
          </ac:picMkLst>
        </pc:picChg>
      </pc:sldChg>
      <pc:sldChg chg="del">
        <pc:chgData name="Venema, H. | Marne College" userId="5c601a88-55cb-41a8-9fac-1122167db15a" providerId="ADAL" clId="{CD18B6CA-36A1-40EC-B28E-6064EEBAE8F8}" dt="2020-04-09T10:34:54.980" v="412" actId="2696"/>
        <pc:sldMkLst>
          <pc:docMk/>
          <pc:sldMk cId="4267691094" sldId="270"/>
        </pc:sldMkLst>
      </pc:sldChg>
      <pc:sldChg chg="del">
        <pc:chgData name="Venema, H. | Marne College" userId="5c601a88-55cb-41a8-9fac-1122167db15a" providerId="ADAL" clId="{CD18B6CA-36A1-40EC-B28E-6064EEBAE8F8}" dt="2020-04-09T10:34:55.003" v="413" actId="2696"/>
        <pc:sldMkLst>
          <pc:docMk/>
          <pc:sldMk cId="1406638621" sldId="271"/>
        </pc:sldMkLst>
      </pc:sldChg>
      <pc:sldChg chg="modSp add">
        <pc:chgData name="Venema, H. | Marne College" userId="5c601a88-55cb-41a8-9fac-1122167db15a" providerId="ADAL" clId="{CD18B6CA-36A1-40EC-B28E-6064EEBAE8F8}" dt="2020-04-09T18:22:21.977" v="3841" actId="20577"/>
        <pc:sldMkLst>
          <pc:docMk/>
          <pc:sldMk cId="2123567588" sldId="271"/>
        </pc:sldMkLst>
        <pc:spChg chg="mod">
          <ac:chgData name="Venema, H. | Marne College" userId="5c601a88-55cb-41a8-9fac-1122167db15a" providerId="ADAL" clId="{CD18B6CA-36A1-40EC-B28E-6064EEBAE8F8}" dt="2020-04-09T18:06:24.240" v="2361" actId="5793"/>
          <ac:spMkLst>
            <pc:docMk/>
            <pc:sldMk cId="2123567588" sldId="271"/>
            <ac:spMk id="2" creationId="{ED9B561A-B3AC-46C2-96F2-F8C9392B1C66}"/>
          </ac:spMkLst>
        </pc:spChg>
        <pc:spChg chg="mod">
          <ac:chgData name="Venema, H. | Marne College" userId="5c601a88-55cb-41a8-9fac-1122167db15a" providerId="ADAL" clId="{CD18B6CA-36A1-40EC-B28E-6064EEBAE8F8}" dt="2020-04-09T18:22:21.977" v="3841" actId="20577"/>
          <ac:spMkLst>
            <pc:docMk/>
            <pc:sldMk cId="2123567588" sldId="271"/>
            <ac:spMk id="3" creationId="{1A632DD6-B533-47B8-90C5-12FB09F4C98B}"/>
          </ac:spMkLst>
        </pc:spChg>
      </pc:sldChg>
      <pc:sldChg chg="addSp modSp add ord">
        <pc:chgData name="Venema, H. | Marne College" userId="5c601a88-55cb-41a8-9fac-1122167db15a" providerId="ADAL" clId="{CD18B6CA-36A1-40EC-B28E-6064EEBAE8F8}" dt="2020-04-09T18:03:48.165" v="2341" actId="14100"/>
        <pc:sldMkLst>
          <pc:docMk/>
          <pc:sldMk cId="1888721273" sldId="272"/>
        </pc:sldMkLst>
        <pc:spChg chg="mod">
          <ac:chgData name="Venema, H. | Marne College" userId="5c601a88-55cb-41a8-9fac-1122167db15a" providerId="ADAL" clId="{CD18B6CA-36A1-40EC-B28E-6064EEBAE8F8}" dt="2020-04-09T17:53:46.047" v="2133" actId="20577"/>
          <ac:spMkLst>
            <pc:docMk/>
            <pc:sldMk cId="1888721273" sldId="272"/>
            <ac:spMk id="2" creationId="{0BD93D5E-7CAA-48F3-ACED-E0789261B77A}"/>
          </ac:spMkLst>
        </pc:spChg>
        <pc:picChg chg="add mod">
          <ac:chgData name="Venema, H. | Marne College" userId="5c601a88-55cb-41a8-9fac-1122167db15a" providerId="ADAL" clId="{CD18B6CA-36A1-40EC-B28E-6064EEBAE8F8}" dt="2020-04-09T18:03:48.165" v="2341" actId="14100"/>
          <ac:picMkLst>
            <pc:docMk/>
            <pc:sldMk cId="1888721273" sldId="272"/>
            <ac:picMk id="4" creationId="{2CDB0A07-FA14-4868-BB46-8A1D13E6390A}"/>
          </ac:picMkLst>
        </pc:picChg>
      </pc:sldChg>
      <pc:sldChg chg="del">
        <pc:chgData name="Venema, H. | Marne College" userId="5c601a88-55cb-41a8-9fac-1122167db15a" providerId="ADAL" clId="{CD18B6CA-36A1-40EC-B28E-6064EEBAE8F8}" dt="2020-04-09T10:34:55.024" v="414" actId="2696"/>
        <pc:sldMkLst>
          <pc:docMk/>
          <pc:sldMk cId="4210414854" sldId="272"/>
        </pc:sldMkLst>
      </pc:sldChg>
      <pc:sldChg chg="addSp delSp modSp add">
        <pc:chgData name="Venema, H. | Marne College" userId="5c601a88-55cb-41a8-9fac-1122167db15a" providerId="ADAL" clId="{CD18B6CA-36A1-40EC-B28E-6064EEBAE8F8}" dt="2020-04-09T18:24:16.382" v="3845" actId="14100"/>
        <pc:sldMkLst>
          <pc:docMk/>
          <pc:sldMk cId="3081892100" sldId="273"/>
        </pc:sldMkLst>
        <pc:spChg chg="mod">
          <ac:chgData name="Venema, H. | Marne College" userId="5c601a88-55cb-41a8-9fac-1122167db15a" providerId="ADAL" clId="{CD18B6CA-36A1-40EC-B28E-6064EEBAE8F8}" dt="2020-04-09T17:55:22.753" v="2165" actId="20577"/>
          <ac:spMkLst>
            <pc:docMk/>
            <pc:sldMk cId="3081892100" sldId="273"/>
            <ac:spMk id="2" creationId="{4CC5B3D1-6D76-4D90-8BAE-8C55EB42DFBF}"/>
          </ac:spMkLst>
        </pc:spChg>
        <pc:picChg chg="add del mod">
          <ac:chgData name="Venema, H. | Marne College" userId="5c601a88-55cb-41a8-9fac-1122167db15a" providerId="ADAL" clId="{CD18B6CA-36A1-40EC-B28E-6064EEBAE8F8}" dt="2020-04-09T18:24:11.465" v="3842" actId="478"/>
          <ac:picMkLst>
            <pc:docMk/>
            <pc:sldMk cId="3081892100" sldId="273"/>
            <ac:picMk id="4" creationId="{F232B177-E5E4-4C78-A240-E42911FAD1BC}"/>
          </ac:picMkLst>
        </pc:picChg>
        <pc:picChg chg="add mod">
          <ac:chgData name="Venema, H. | Marne College" userId="5c601a88-55cb-41a8-9fac-1122167db15a" providerId="ADAL" clId="{CD18B6CA-36A1-40EC-B28E-6064EEBAE8F8}" dt="2020-04-09T18:24:16.382" v="3845" actId="14100"/>
          <ac:picMkLst>
            <pc:docMk/>
            <pc:sldMk cId="3081892100" sldId="273"/>
            <ac:picMk id="5" creationId="{631B041F-832E-4D63-BA72-0565ADD8373D}"/>
          </ac:picMkLst>
        </pc:picChg>
      </pc:sldChg>
      <pc:sldChg chg="del">
        <pc:chgData name="Venema, H. | Marne College" userId="5c601a88-55cb-41a8-9fac-1122167db15a" providerId="ADAL" clId="{CD18B6CA-36A1-40EC-B28E-6064EEBAE8F8}" dt="2020-04-09T10:34:55.040" v="415" actId="2696"/>
        <pc:sldMkLst>
          <pc:docMk/>
          <pc:sldMk cId="4102932161" sldId="273"/>
        </pc:sldMkLst>
      </pc:sldChg>
      <pc:sldChg chg="addSp delSp modSp add">
        <pc:chgData name="Venema, H. | Marne College" userId="5c601a88-55cb-41a8-9fac-1122167db15a" providerId="ADAL" clId="{CD18B6CA-36A1-40EC-B28E-6064EEBAE8F8}" dt="2020-04-09T18:03:55.386" v="2342" actId="14100"/>
        <pc:sldMkLst>
          <pc:docMk/>
          <pc:sldMk cId="1259135597" sldId="274"/>
        </pc:sldMkLst>
        <pc:spChg chg="mod">
          <ac:chgData name="Venema, H. | Marne College" userId="5c601a88-55cb-41a8-9fac-1122167db15a" providerId="ADAL" clId="{CD18B6CA-36A1-40EC-B28E-6064EEBAE8F8}" dt="2020-04-09T17:58:26.784" v="2230" actId="404"/>
          <ac:spMkLst>
            <pc:docMk/>
            <pc:sldMk cId="1259135597" sldId="274"/>
            <ac:spMk id="2" creationId="{04C38C28-3AEA-4E88-943D-908F1ABD14C6}"/>
          </ac:spMkLst>
        </pc:spChg>
        <pc:spChg chg="del">
          <ac:chgData name="Venema, H. | Marne College" userId="5c601a88-55cb-41a8-9fac-1122167db15a" providerId="ADAL" clId="{CD18B6CA-36A1-40EC-B28E-6064EEBAE8F8}" dt="2020-04-09T17:58:28.433" v="2231"/>
          <ac:spMkLst>
            <pc:docMk/>
            <pc:sldMk cId="1259135597" sldId="274"/>
            <ac:spMk id="3" creationId="{AFD7E576-9F6B-42EF-9B8E-516C7C99C901}"/>
          </ac:spMkLst>
        </pc:spChg>
        <pc:picChg chg="add mod">
          <ac:chgData name="Venema, H. | Marne College" userId="5c601a88-55cb-41a8-9fac-1122167db15a" providerId="ADAL" clId="{CD18B6CA-36A1-40EC-B28E-6064EEBAE8F8}" dt="2020-04-09T18:03:55.386" v="2342" actId="14100"/>
          <ac:picMkLst>
            <pc:docMk/>
            <pc:sldMk cId="1259135597" sldId="274"/>
            <ac:picMk id="4" creationId="{7503C993-70D4-4193-AB8A-EAF25BCEDC0A}"/>
          </ac:picMkLst>
        </pc:picChg>
      </pc:sldChg>
      <pc:sldChg chg="del">
        <pc:chgData name="Venema, H. | Marne College" userId="5c601a88-55cb-41a8-9fac-1122167db15a" providerId="ADAL" clId="{CD18B6CA-36A1-40EC-B28E-6064EEBAE8F8}" dt="2020-04-09T10:34:55.064" v="416" actId="2696"/>
        <pc:sldMkLst>
          <pc:docMk/>
          <pc:sldMk cId="2835430550" sldId="274"/>
        </pc:sldMkLst>
      </pc:sldChg>
      <pc:sldChg chg="addSp delSp modSp add">
        <pc:chgData name="Venema, H. | Marne College" userId="5c601a88-55cb-41a8-9fac-1122167db15a" providerId="ADAL" clId="{CD18B6CA-36A1-40EC-B28E-6064EEBAE8F8}" dt="2020-04-09T17:59:18.864" v="2238" actId="14100"/>
        <pc:sldMkLst>
          <pc:docMk/>
          <pc:sldMk cId="2443692822" sldId="275"/>
        </pc:sldMkLst>
        <pc:spChg chg="add mod">
          <ac:chgData name="Venema, H. | Marne College" userId="5c601a88-55cb-41a8-9fac-1122167db15a" providerId="ADAL" clId="{CD18B6CA-36A1-40EC-B28E-6064EEBAE8F8}" dt="2020-04-09T17:58:45.056" v="2235" actId="478"/>
          <ac:spMkLst>
            <pc:docMk/>
            <pc:sldMk cId="2443692822" sldId="275"/>
            <ac:spMk id="5" creationId="{425CD238-A3D9-49F4-A4C3-BE8A820DE7A6}"/>
          </ac:spMkLst>
        </pc:spChg>
        <pc:picChg chg="del">
          <ac:chgData name="Venema, H. | Marne College" userId="5c601a88-55cb-41a8-9fac-1122167db15a" providerId="ADAL" clId="{CD18B6CA-36A1-40EC-B28E-6064EEBAE8F8}" dt="2020-04-09T17:58:45.056" v="2235" actId="478"/>
          <ac:picMkLst>
            <pc:docMk/>
            <pc:sldMk cId="2443692822" sldId="275"/>
            <ac:picMk id="4" creationId="{7503C993-70D4-4193-AB8A-EAF25BCEDC0A}"/>
          </ac:picMkLst>
        </pc:picChg>
        <pc:picChg chg="add mod">
          <ac:chgData name="Venema, H. | Marne College" userId="5c601a88-55cb-41a8-9fac-1122167db15a" providerId="ADAL" clId="{CD18B6CA-36A1-40EC-B28E-6064EEBAE8F8}" dt="2020-04-09T17:59:18.864" v="2238" actId="14100"/>
          <ac:picMkLst>
            <pc:docMk/>
            <pc:sldMk cId="2443692822" sldId="275"/>
            <ac:picMk id="6" creationId="{8484C100-8981-483E-B5D6-606DBE537ADF}"/>
          </ac:picMkLst>
        </pc:picChg>
      </pc:sldChg>
      <pc:sldChg chg="addSp delSp modSp add">
        <pc:chgData name="Venema, H. | Marne College" userId="5c601a88-55cb-41a8-9fac-1122167db15a" providerId="ADAL" clId="{CD18B6CA-36A1-40EC-B28E-6064EEBAE8F8}" dt="2020-04-09T18:05:58.755" v="2349" actId="14100"/>
        <pc:sldMkLst>
          <pc:docMk/>
          <pc:sldMk cId="3808694391" sldId="276"/>
        </pc:sldMkLst>
        <pc:spChg chg="mod">
          <ac:chgData name="Venema, H. | Marne College" userId="5c601a88-55cb-41a8-9fac-1122167db15a" providerId="ADAL" clId="{CD18B6CA-36A1-40EC-B28E-6064EEBAE8F8}" dt="2020-04-09T18:00:53.083" v="2271" actId="20577"/>
          <ac:spMkLst>
            <pc:docMk/>
            <pc:sldMk cId="3808694391" sldId="276"/>
            <ac:spMk id="2" creationId="{04C38C28-3AEA-4E88-943D-908F1ABD14C6}"/>
          </ac:spMkLst>
        </pc:spChg>
        <pc:spChg chg="mod">
          <ac:chgData name="Venema, H. | Marne College" userId="5c601a88-55cb-41a8-9fac-1122167db15a" providerId="ADAL" clId="{CD18B6CA-36A1-40EC-B28E-6064EEBAE8F8}" dt="2020-04-09T18:04:48.111" v="2345" actId="5793"/>
          <ac:spMkLst>
            <pc:docMk/>
            <pc:sldMk cId="3808694391" sldId="276"/>
            <ac:spMk id="5" creationId="{425CD238-A3D9-49F4-A4C3-BE8A820DE7A6}"/>
          </ac:spMkLst>
        </pc:spChg>
        <pc:picChg chg="add del mod">
          <ac:chgData name="Venema, H. | Marne College" userId="5c601a88-55cb-41a8-9fac-1122167db15a" providerId="ADAL" clId="{CD18B6CA-36A1-40EC-B28E-6064EEBAE8F8}" dt="2020-04-09T18:05:52.691" v="2346" actId="478"/>
          <ac:picMkLst>
            <pc:docMk/>
            <pc:sldMk cId="3808694391" sldId="276"/>
            <ac:picMk id="3" creationId="{F630C747-692C-4DB8-99F2-073C3B7533AB}"/>
          </ac:picMkLst>
        </pc:picChg>
        <pc:picChg chg="add mod">
          <ac:chgData name="Venema, H. | Marne College" userId="5c601a88-55cb-41a8-9fac-1122167db15a" providerId="ADAL" clId="{CD18B6CA-36A1-40EC-B28E-6064EEBAE8F8}" dt="2020-04-09T18:05:58.755" v="2349" actId="14100"/>
          <ac:picMkLst>
            <pc:docMk/>
            <pc:sldMk cId="3808694391" sldId="276"/>
            <ac:picMk id="4" creationId="{4D7F72AA-A8D5-469D-8EB2-AC486BB5046A}"/>
          </ac:picMkLst>
        </pc:picChg>
        <pc:picChg chg="del">
          <ac:chgData name="Venema, H. | Marne College" userId="5c601a88-55cb-41a8-9fac-1122167db15a" providerId="ADAL" clId="{CD18B6CA-36A1-40EC-B28E-6064EEBAE8F8}" dt="2020-04-09T18:00:55.258" v="2272" actId="478"/>
          <ac:picMkLst>
            <pc:docMk/>
            <pc:sldMk cId="3808694391" sldId="276"/>
            <ac:picMk id="6" creationId="{8484C100-8981-483E-B5D6-606DBE537ADF}"/>
          </ac:picMkLst>
        </pc:picChg>
      </pc:sldChg>
      <pc:sldChg chg="addSp delSp modSp add">
        <pc:chgData name="Venema, H. | Marne College" userId="5c601a88-55cb-41a8-9fac-1122167db15a" providerId="ADAL" clId="{CD18B6CA-36A1-40EC-B28E-6064EEBAE8F8}" dt="2020-04-09T18:12:41.226" v="2648" actId="14100"/>
        <pc:sldMkLst>
          <pc:docMk/>
          <pc:sldMk cId="372978069" sldId="277"/>
        </pc:sldMkLst>
        <pc:spChg chg="mod">
          <ac:chgData name="Venema, H. | Marne College" userId="5c601a88-55cb-41a8-9fac-1122167db15a" providerId="ADAL" clId="{CD18B6CA-36A1-40EC-B28E-6064EEBAE8F8}" dt="2020-04-09T18:02:19.757" v="2338" actId="20577"/>
          <ac:spMkLst>
            <pc:docMk/>
            <pc:sldMk cId="372978069" sldId="277"/>
            <ac:spMk id="2" creationId="{9949B3BE-088D-45EF-A487-C6A12A2FC092}"/>
          </ac:spMkLst>
        </pc:spChg>
        <pc:spChg chg="del">
          <ac:chgData name="Venema, H. | Marne College" userId="5c601a88-55cb-41a8-9fac-1122167db15a" providerId="ADAL" clId="{CD18B6CA-36A1-40EC-B28E-6064EEBAE8F8}" dt="2020-04-09T18:02:00.111" v="2308"/>
          <ac:spMkLst>
            <pc:docMk/>
            <pc:sldMk cId="372978069" sldId="277"/>
            <ac:spMk id="3" creationId="{CEA13C45-567D-46DA-818D-B45ACE37AC6B}"/>
          </ac:spMkLst>
        </pc:spChg>
        <pc:picChg chg="add mod">
          <ac:chgData name="Venema, H. | Marne College" userId="5c601a88-55cb-41a8-9fac-1122167db15a" providerId="ADAL" clId="{CD18B6CA-36A1-40EC-B28E-6064EEBAE8F8}" dt="2020-04-09T18:12:41.226" v="2648" actId="14100"/>
          <ac:picMkLst>
            <pc:docMk/>
            <pc:sldMk cId="372978069" sldId="277"/>
            <ac:picMk id="4" creationId="{466C4D24-ABCB-43F0-8A7B-C951937385A4}"/>
          </ac:picMkLst>
        </pc:picChg>
      </pc:sldChg>
      <pc:sldChg chg="addSp delSp modSp add">
        <pc:chgData name="Venema, H. | Marne College" userId="5c601a88-55cb-41a8-9fac-1122167db15a" providerId="ADAL" clId="{CD18B6CA-36A1-40EC-B28E-6064EEBAE8F8}" dt="2020-04-09T18:09:02.390" v="2584" actId="20577"/>
        <pc:sldMkLst>
          <pc:docMk/>
          <pc:sldMk cId="3669475983" sldId="278"/>
        </pc:sldMkLst>
        <pc:spChg chg="mod">
          <ac:chgData name="Venema, H. | Marne College" userId="5c601a88-55cb-41a8-9fac-1122167db15a" providerId="ADAL" clId="{CD18B6CA-36A1-40EC-B28E-6064EEBAE8F8}" dt="2020-04-09T18:09:02.390" v="2584" actId="20577"/>
          <ac:spMkLst>
            <pc:docMk/>
            <pc:sldMk cId="3669475983" sldId="278"/>
            <ac:spMk id="2" creationId="{4CC5B3D1-6D76-4D90-8BAE-8C55EB42DFBF}"/>
          </ac:spMkLst>
        </pc:spChg>
        <pc:picChg chg="del">
          <ac:chgData name="Venema, H. | Marne College" userId="5c601a88-55cb-41a8-9fac-1122167db15a" providerId="ADAL" clId="{CD18B6CA-36A1-40EC-B28E-6064EEBAE8F8}" dt="2020-04-09T18:08:48.608" v="2551" actId="478"/>
          <ac:picMkLst>
            <pc:docMk/>
            <pc:sldMk cId="3669475983" sldId="278"/>
            <ac:picMk id="4" creationId="{F232B177-E5E4-4C78-A240-E42911FAD1BC}"/>
          </ac:picMkLst>
        </pc:picChg>
        <pc:picChg chg="add mod">
          <ac:chgData name="Venema, H. | Marne College" userId="5c601a88-55cb-41a8-9fac-1122167db15a" providerId="ADAL" clId="{CD18B6CA-36A1-40EC-B28E-6064EEBAE8F8}" dt="2020-04-09T18:08:55.015" v="2554" actId="14100"/>
          <ac:picMkLst>
            <pc:docMk/>
            <pc:sldMk cId="3669475983" sldId="278"/>
            <ac:picMk id="5" creationId="{B422DEEF-6511-4CA3-ACF3-7EEBD1CBE581}"/>
          </ac:picMkLst>
        </pc:picChg>
      </pc:sldChg>
      <pc:sldChg chg="modSp add">
        <pc:chgData name="Venema, H. | Marne College" userId="5c601a88-55cb-41a8-9fac-1122167db15a" providerId="ADAL" clId="{CD18B6CA-36A1-40EC-B28E-6064EEBAE8F8}" dt="2020-04-09T18:16:06.758" v="2714" actId="27636"/>
        <pc:sldMkLst>
          <pc:docMk/>
          <pc:sldMk cId="1054648702" sldId="279"/>
        </pc:sldMkLst>
        <pc:spChg chg="mod">
          <ac:chgData name="Venema, H. | Marne College" userId="5c601a88-55cb-41a8-9fac-1122167db15a" providerId="ADAL" clId="{CD18B6CA-36A1-40EC-B28E-6064EEBAE8F8}" dt="2020-04-09T18:15:54.492" v="2661" actId="20577"/>
          <ac:spMkLst>
            <pc:docMk/>
            <pc:sldMk cId="1054648702" sldId="279"/>
            <ac:spMk id="2" creationId="{57B19DD4-5128-404B-A412-DEA30ACDE043}"/>
          </ac:spMkLst>
        </pc:spChg>
        <pc:spChg chg="mod">
          <ac:chgData name="Venema, H. | Marne College" userId="5c601a88-55cb-41a8-9fac-1122167db15a" providerId="ADAL" clId="{CD18B6CA-36A1-40EC-B28E-6064EEBAE8F8}" dt="2020-04-09T18:16:06.758" v="2714" actId="27636"/>
          <ac:spMkLst>
            <pc:docMk/>
            <pc:sldMk cId="1054648702" sldId="279"/>
            <ac:spMk id="3" creationId="{77501E55-85F5-47A6-A1E9-585DE6F2E0EF}"/>
          </ac:spMkLst>
        </pc:spChg>
      </pc:sldChg>
      <pc:sldChg chg="modSp add">
        <pc:chgData name="Venema, H. | Marne College" userId="5c601a88-55cb-41a8-9fac-1122167db15a" providerId="ADAL" clId="{CD18B6CA-36A1-40EC-B28E-6064EEBAE8F8}" dt="2020-04-09T18:19:29.616" v="3389" actId="403"/>
        <pc:sldMkLst>
          <pc:docMk/>
          <pc:sldMk cId="2493764032" sldId="280"/>
        </pc:sldMkLst>
        <pc:spChg chg="mod">
          <ac:chgData name="Venema, H. | Marne College" userId="5c601a88-55cb-41a8-9fac-1122167db15a" providerId="ADAL" clId="{CD18B6CA-36A1-40EC-B28E-6064EEBAE8F8}" dt="2020-04-09T18:19:29.616" v="3389" actId="403"/>
          <ac:spMkLst>
            <pc:docMk/>
            <pc:sldMk cId="2493764032" sldId="280"/>
            <ac:spMk id="3" creationId="{77501E55-85F5-47A6-A1E9-585DE6F2E0EF}"/>
          </ac:spMkLst>
        </pc:spChg>
      </pc:sldChg>
      <pc:sldChg chg="modSp add">
        <pc:chgData name="Venema, H. | Marne College" userId="5c601a88-55cb-41a8-9fac-1122167db15a" providerId="ADAL" clId="{CD18B6CA-36A1-40EC-B28E-6064EEBAE8F8}" dt="2020-04-09T18:21:13.110" v="3768" actId="20577"/>
        <pc:sldMkLst>
          <pc:docMk/>
          <pc:sldMk cId="2062962988" sldId="281"/>
        </pc:sldMkLst>
        <pc:spChg chg="mod">
          <ac:chgData name="Venema, H. | Marne College" userId="5c601a88-55cb-41a8-9fac-1122167db15a" providerId="ADAL" clId="{CD18B6CA-36A1-40EC-B28E-6064EEBAE8F8}" dt="2020-04-09T18:21:13.110" v="3768" actId="20577"/>
          <ac:spMkLst>
            <pc:docMk/>
            <pc:sldMk cId="2062962988" sldId="281"/>
            <ac:spMk id="3" creationId="{77501E55-85F5-47A6-A1E9-585DE6F2E0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41E8D-0DCB-4639-B614-45063E91B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995482-629C-4641-820A-886DADC58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C208CE-53C0-45D8-9448-D3D3FE6E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8AD9AE-75A4-455B-834A-D0B5C659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670212-1E1F-4145-B426-E997C7FA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48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83221-89BB-4881-AD08-187DD99F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898652-E215-4394-AC56-4AAF0B122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C3999E-3980-4821-B7FE-332D71BC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1B57F5-3515-48E1-A183-520B78D4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387CE5-E6A0-4881-A165-9F5E2825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96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C5CBDD-109D-4D58-AC87-8A9D89720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AD3DFC-2D1A-47FD-9B83-F34F4109F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D257B5-3CCB-41E6-83ED-34CE2A81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0A431-9379-4B4E-9745-95E9418F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D36312-9C35-486B-AFE0-68A42393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87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1FD83-301A-472C-83D2-BBF4ED94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BBEDC3-F5E2-4CC8-9223-C48DF5FD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592137-5F65-4A1B-9C61-C659E5B0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5D7699-4FDA-4D99-8E4B-26A427C5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49B80F-3D46-4453-9367-74AAB4A5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00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4C916-B62E-421F-A1C7-B987E53D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824968-B51E-4B14-B9A0-F878D649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E95AC9-7E9E-466D-9419-BC52AC13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4CB2F0-E581-40DD-B42A-2DB7EA9E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F263FC-2763-4BB7-9C8D-38A8C873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30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000B8-2B9D-41C6-990D-54BF4599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021570-4CF3-4981-971E-C40F2C9A0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21657E-C2ED-452E-BFF1-8E204F616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077B1F-4020-4415-9A50-91A605D4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E054AB-3697-453D-BB7F-65F7B721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86AFEB-C6C4-46F1-9251-4DFA196E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60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2C9CE-8941-453B-BB2A-DFC81C3E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C3B8CD-1733-4567-BE61-0843A6ACC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2C6376-581F-4070-8B90-BEB1575F2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86D7E2-6DFD-4527-A6C4-5C36E43BE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003A906-0C81-42B1-97E7-643E2F03C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C31910A-396F-4107-A3B3-9A0F45DE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C73494-F7CA-42F2-A4D2-D48BF7A0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052E469-807A-4084-9A48-56812FB1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73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96EAE-442D-44A7-AA72-43C16F2D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001B44-593A-47CF-8806-31E85C02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0664D1-A280-4E74-957B-5B9CD090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01A5EE-23E9-4E8C-AC38-E260E06C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F6F8C6-0847-46C7-AB91-329D8573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1492DCE-4B7A-49E6-8327-F5B3FF9B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8375DF-FD44-4045-90C7-92EFF79D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63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59FEF-2E46-4DA5-B14F-5E2A99C9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4345C-1341-495C-A836-7569C280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AD9340-F5F2-44DF-A878-DECC9EADE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A41342-28A5-4761-A8B9-8ADB3D0F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067193-538C-469C-B10E-1EB39E73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5C8CC6-C931-46B5-B96C-A9D3EE36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7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F9A8D-C61F-4B0E-A2A1-B946F3FC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26B6225-C881-4263-B768-36D8C4308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768D38-4748-4FF1-B03B-036B9B9F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F3109A-367D-4CF0-BA4A-87A70BA5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B1500E-143B-419D-A5EB-2231B6D6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906B00-5F70-42A2-BBB3-CBC18B3E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7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0EE07A-25A6-41F6-8131-520906CA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912BEF-EF12-4B25-8AAB-536C64BB2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3F341A-D0CE-4357-962E-284CA96EE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D9BF-F0F0-4891-BE0C-251EA4A3BBEE}" type="datetimeFigureOut">
              <a:rPr lang="nl-NL" smtClean="0"/>
              <a:t>9-4-2020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B133F-BAE8-48DD-8CDB-7F5FB3792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A8D1F5-6021-4F03-8551-B60F06805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DCB3-49A2-4C4B-B885-6968AAD27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76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B7E07-2B60-4D05-B2BC-1B67D6571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2EDDE5-8D7C-4D43-9532-552A50F8A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Helemaal</a:t>
            </a:r>
          </a:p>
        </p:txBody>
      </p:sp>
    </p:spTree>
    <p:extLst>
      <p:ext uri="{BB962C8B-B14F-4D97-AF65-F5344CB8AC3E}">
        <p14:creationId xmlns:p14="http://schemas.microsoft.com/office/powerpoint/2010/main" val="122195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93D5E-7CAA-48F3-ACED-E0789261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eigen risico?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0D2404-5972-4546-A647-82E3B9D27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DB0A07-FA14-4868-BB46-8A1D13E6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1483"/>
            <a:ext cx="9236765" cy="38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5B3D1-6D76-4D90-8BAE-8C55EB42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moreel wangedrag?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21D84-069B-4282-AA6B-2349935F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1B041F-832E-4D63-BA72-0565ADD83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435"/>
            <a:ext cx="9049714" cy="42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9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5B3D1-6D76-4D90-8BAE-8C55EB42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Fraude en moreel wangedrag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21D84-069B-4282-AA6B-2349935F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22DEEF-6511-4CA3-ACF3-7EEBD1CB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1"/>
            <a:ext cx="89014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7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B561A-B3AC-46C2-96F2-F8C9392B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32DD6-B533-47B8-90C5-12FB09F4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889974" cy="5168348"/>
          </a:xfrm>
        </p:spPr>
        <p:txBody>
          <a:bodyPr>
            <a:normAutofit/>
          </a:bodyPr>
          <a:lstStyle/>
          <a:p>
            <a:r>
              <a:rPr lang="nl-NL" dirty="0"/>
              <a:t>Averechtse selectie en moreel wangedrag kan ervoor zorgen dat risico’s niet meer te verzekeren zijn. 	</a:t>
            </a:r>
          </a:p>
          <a:p>
            <a:r>
              <a:rPr lang="nl-NL" dirty="0"/>
              <a:t>Marktfalen: de marktwerking is verstoord waardoor de markt niet meer functioneert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356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19DD4-5128-404B-A412-DEA30ACD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501E55-85F5-47A6-A1E9-585DE6F2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Geef een omschrijving van de volgende begrippen: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Verzekering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Risico aversie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Averechtse selectie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Collectieve dwang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Premiedifferentiatie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Moreel wangedrag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Eigen risico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Asymmetrische informatie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Marktfalen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64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19DD4-5128-404B-A412-DEA30ACD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501E55-85F5-47A6-A1E9-585DE6F2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/>
          </a:bodyPr>
          <a:lstStyle/>
          <a:p>
            <a:r>
              <a:rPr lang="nl-NL" sz="2000" dirty="0"/>
              <a:t>Geef een omschrijving van de volgende begrippen: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Verzekering: overeenkomst verzekeraar en verzekerde waarbij de verzekerde premie betaald aan de verzekeringsmaatschappij en de verzekeringsmaatschappij het risico overneemt van de verzekerde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Risico aversie: mensen proberen risico’s te vermijden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Averechtse selectie: alleen slechte risico’s verzekeren zich en goeie risico’s niet, waardoor alleen slechte risico’s overblijven, premie omhoog, proces herhaalt zich, waardoor het risico onverzekerbaar wordt.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Collectieve dwang: mensen moeten verplicht iets doen (zich verzekeren)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76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19DD4-5128-404B-A412-DEA30ACD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501E55-85F5-47A6-A1E9-585DE6F2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/>
          </a:bodyPr>
          <a:lstStyle/>
          <a:p>
            <a:r>
              <a:rPr lang="nl-NL" sz="2000" dirty="0"/>
              <a:t>Geef een omschrijving van de volgende begrippen: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Premiedifferentiatie: voor verschillende groepen mensen gelden verschillende premies </a:t>
            </a:r>
            <a:br>
              <a:rPr lang="nl-NL" sz="2000" dirty="0"/>
            </a:br>
            <a:r>
              <a:rPr lang="nl-NL" sz="2000" dirty="0"/>
              <a:t>(bonus-malusladder van de autoverzekering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Moreel wangedrag: Het immorele/meer risicovolle gedrag dat een verzekerde vertoond omdat er een verzekering is afgesloten.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Eigen risico: Je betaalt het eerste deel van de schade zelf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Asymmetrische informatie: De ene partij beschikt over meer informatie dan de andere partij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Marktfalen: De markt werkt niet meer omdat de marktwerking is verstoord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29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66819-1709-49ED-9D4D-C3065E1A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keer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E849D5-9A51-4DB4-BEA9-8A07C53E8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Marktaandeel berekend</a:t>
            </a:r>
          </a:p>
          <a:p>
            <a:r>
              <a:rPr lang="nl-NL" dirty="0"/>
              <a:t>TW = TO – TK </a:t>
            </a:r>
            <a:br>
              <a:rPr lang="nl-NL" dirty="0"/>
            </a:br>
            <a:r>
              <a:rPr lang="nl-NL" dirty="0"/>
              <a:t> 	  TO = p x q</a:t>
            </a:r>
            <a:br>
              <a:rPr lang="nl-NL" dirty="0"/>
            </a:br>
            <a:r>
              <a:rPr lang="nl-NL" dirty="0"/>
              <a:t> 	  TK = TVK + TCK</a:t>
            </a:r>
          </a:p>
          <a:p>
            <a:r>
              <a:rPr lang="nl-NL" dirty="0"/>
              <a:t>Break even punt: TO = TK</a:t>
            </a:r>
          </a:p>
          <a:p>
            <a:endParaRPr lang="nl-NL" dirty="0"/>
          </a:p>
          <a:p>
            <a:r>
              <a:rPr lang="nl-NL" dirty="0"/>
              <a:t>Betalingsbereidheid</a:t>
            </a:r>
          </a:p>
          <a:p>
            <a:r>
              <a:rPr lang="nl-NL" dirty="0"/>
              <a:t>Maximale winst bij productiecapaciteit of bij MO = MK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647CB2-7352-49E5-8D0B-A754E711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7" y="0"/>
            <a:ext cx="5565913" cy="50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D6E16-42B7-47FB-B364-5ADCD9B7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aan het eind van dit filmpje?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CEEED0-4B2F-426D-B3D3-9F2719C2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526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volgende begrippen omschrijven: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Verzekering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Risico aversie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Averechtse selectie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Collectieve dwang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Premiedifferentiatie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Moreel wangedrag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Eigen risico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Asymmetrische informatie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Marktfalen</a:t>
            </a:r>
          </a:p>
        </p:txBody>
      </p:sp>
    </p:spTree>
    <p:extLst>
      <p:ext uri="{BB962C8B-B14F-4D97-AF65-F5344CB8AC3E}">
        <p14:creationId xmlns:p14="http://schemas.microsoft.com/office/powerpoint/2010/main" val="362370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B561A-B3AC-46C2-96F2-F8C9392B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/>
              <a:t>Wat is een verzekering?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32DD6-B533-47B8-90C5-12FB09F4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889974" cy="5353464"/>
          </a:xfrm>
        </p:spPr>
        <p:txBody>
          <a:bodyPr/>
          <a:lstStyle/>
          <a:p>
            <a:r>
              <a:rPr lang="nl-NL" sz="2400" dirty="0"/>
              <a:t>Verzekering = 	overeenkomt tussen een verzekeraar (aanbieder) </a:t>
            </a:r>
            <a:br>
              <a:rPr lang="nl-NL" sz="2400" dirty="0"/>
            </a:br>
            <a:r>
              <a:rPr lang="nl-NL" sz="2400" dirty="0"/>
              <a:t> 			en de verzekerde (vrager)</a:t>
            </a:r>
            <a:br>
              <a:rPr lang="nl-NL" sz="2400" dirty="0"/>
            </a:br>
            <a:r>
              <a:rPr lang="nl-NL" sz="2400" dirty="0"/>
              <a:t> 			- verzekerde betaalt premie aan de verzekeraar</a:t>
            </a:r>
            <a:br>
              <a:rPr lang="nl-NL" sz="2400" dirty="0"/>
            </a:br>
            <a:r>
              <a:rPr lang="nl-NL" sz="2400" dirty="0"/>
              <a:t> 			- in ruil hiervoor dat een schade vergoedt wordt</a:t>
            </a:r>
            <a:br>
              <a:rPr lang="nl-NL" sz="2400" dirty="0"/>
            </a:br>
            <a:r>
              <a:rPr lang="nl-NL" sz="2400" dirty="0"/>
              <a:t> 	</a:t>
            </a:r>
            <a:br>
              <a:rPr lang="nl-NL" sz="2400" dirty="0"/>
            </a:br>
            <a:r>
              <a:rPr lang="nl-NL" sz="2400" dirty="0"/>
              <a:t> premie = het bedrag dat de verzekerde voor de verzekering betaalt</a:t>
            </a:r>
            <a:br>
              <a:rPr lang="nl-NL" sz="2400" dirty="0"/>
            </a:br>
            <a:r>
              <a:rPr lang="nl-NL" sz="2400" dirty="0"/>
              <a:t> premie = kans op schade x gemiddelde hoogte schadebedrag</a:t>
            </a:r>
            <a:br>
              <a:rPr lang="nl-NL" sz="2400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B1392B-98EE-4A3A-A602-836EAF9A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5161"/>
            <a:ext cx="7169426" cy="31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9B3BE-088D-45EF-A487-C6A12A2F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 of vrijwillig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6C4D24-ABCB-43F0-8A7B-C95193738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53356"/>
            <a:ext cx="8476137" cy="29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B561A-B3AC-46C2-96F2-F8C9392B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 aversie en averechtse selectie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32DD6-B533-47B8-90C5-12FB09F4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889974" cy="5168348"/>
          </a:xfrm>
        </p:spPr>
        <p:txBody>
          <a:bodyPr>
            <a:normAutofit/>
          </a:bodyPr>
          <a:lstStyle/>
          <a:p>
            <a:r>
              <a:rPr lang="nl-NL" dirty="0"/>
              <a:t>Wat beïnvloedt de vraag naar verzekeringen?</a:t>
            </a:r>
            <a:br>
              <a:rPr lang="nl-NL" dirty="0"/>
            </a:br>
            <a:r>
              <a:rPr lang="nl-NL" dirty="0"/>
              <a:t>- </a:t>
            </a:r>
            <a:r>
              <a:rPr lang="nl-NL" dirty="0">
                <a:solidFill>
                  <a:srgbClr val="FF0000"/>
                </a:solidFill>
              </a:rPr>
              <a:t>Risico aversie </a:t>
            </a:r>
            <a:r>
              <a:rPr lang="nl-NL" dirty="0"/>
              <a:t>= Mensen proberen risico’s te vermijden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prijs = hoe hoger de prijs, hoe lager de vraag (negatief verband)</a:t>
            </a:r>
            <a:br>
              <a:rPr lang="nl-NL" dirty="0">
                <a:sym typeface="Wingdings" panose="05000000000000000000" pitchFamily="2" charset="2"/>
              </a:rPr>
            </a:br>
            <a:br>
              <a:rPr lang="nl-NL" dirty="0"/>
            </a:br>
            <a:r>
              <a:rPr lang="nl-NL" dirty="0"/>
              <a:t>- inkomen = 	- mensen met een laag inkomen kunnen niet altijd</a:t>
            </a:r>
            <a:br>
              <a:rPr lang="nl-NL" dirty="0"/>
            </a:br>
            <a:r>
              <a:rPr lang="nl-NL" dirty="0"/>
              <a:t> 			- mensen met een hoog inkomen hoeven niet altijd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5ADF7F-0F50-4C10-BAD1-B9B5E0B4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289" y="162339"/>
            <a:ext cx="2249115" cy="19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38C28-3AEA-4E88-943D-908F1ABD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averechtse selectie?</a:t>
            </a:r>
            <a:r>
              <a:rPr lang="nl-NL" sz="3200" dirty="0"/>
              <a:t>(vrijwillige verzekering)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503C993-70D4-4193-AB8A-EAF25BCED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73828"/>
            <a:ext cx="8587409" cy="43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3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38C28-3AEA-4E88-943D-908F1ABD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averechtse selectie?</a:t>
            </a:r>
            <a:r>
              <a:rPr lang="nl-NL" sz="3200" dirty="0"/>
              <a:t>(vrijwillige verzekering)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25CD238-A3D9-49F4-A4C3-BE8A820DE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84C100-8981-483E-B5D6-606DBE53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9375"/>
            <a:ext cx="9431681" cy="45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38C28-3AEA-4E88-943D-908F1ABD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Oplossingen averechtse selectie!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25CD238-A3D9-49F4-A4C3-BE8A820DE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7F72AA-A8D5-469D-8EB2-AC486BB5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897"/>
            <a:ext cx="9484010" cy="44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43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31E2CBA9FF94E9FE987310FF3BBEA" ma:contentTypeVersion="10" ma:contentTypeDescription="Een nieuw document maken." ma:contentTypeScope="" ma:versionID="c3469beb1be9fd1d68d230f7852d2866">
  <xsd:schema xmlns:xsd="http://www.w3.org/2001/XMLSchema" xmlns:xs="http://www.w3.org/2001/XMLSchema" xmlns:p="http://schemas.microsoft.com/office/2006/metadata/properties" xmlns:ns3="d324f9be-04b8-4bdb-9c5d-e6b1f45d4bc9" xmlns:ns4="f9fe8d39-1240-4461-8213-cdc2be853919" targetNamespace="http://schemas.microsoft.com/office/2006/metadata/properties" ma:root="true" ma:fieldsID="3991b9e68e1c7df0e447ff3143852f92" ns3:_="" ns4:_="">
    <xsd:import namespace="d324f9be-04b8-4bdb-9c5d-e6b1f45d4bc9"/>
    <xsd:import namespace="f9fe8d39-1240-4461-8213-cdc2be8539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4f9be-04b8-4bdb-9c5d-e6b1f45d4b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e8d39-1240-4461-8213-cdc2be8539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111902-8AFE-4EB2-BB31-5257487B4A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24f9be-04b8-4bdb-9c5d-e6b1f45d4bc9"/>
    <ds:schemaRef ds:uri="f9fe8d39-1240-4461-8213-cdc2be8539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5B00B9-110C-4185-981F-ED570A01F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840ED-734A-4F2D-B7A0-E3A98ADB217D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d324f9be-04b8-4bdb-9c5d-e6b1f45d4bc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9fe8d39-1240-4461-8213-cdc2be85391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487</Words>
  <Application>Microsoft Office PowerPoint</Application>
  <PresentationFormat>Breedbeeld</PresentationFormat>
  <Paragraphs>58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Kantoorthema</vt:lpstr>
      <vt:lpstr>Hoofdstuk 3</vt:lpstr>
      <vt:lpstr>Vorige keer</vt:lpstr>
      <vt:lpstr>Wat kun je aan het eind van dit filmpje?</vt:lpstr>
      <vt:lpstr>Wat is een verzekering?</vt:lpstr>
      <vt:lpstr>Verplicht of vrijwillig</vt:lpstr>
      <vt:lpstr>Risico aversie en averechtse selectie</vt:lpstr>
      <vt:lpstr>Wat is averechtse selectie?(vrijwillige verzekering)</vt:lpstr>
      <vt:lpstr>Wat is averechtse selectie?(vrijwillige verzekering)</vt:lpstr>
      <vt:lpstr>Oplossingen averechtse selectie!</vt:lpstr>
      <vt:lpstr>Wat is eigen risico?</vt:lpstr>
      <vt:lpstr>Wat is moreel wangedrag?</vt:lpstr>
      <vt:lpstr>Fraude en moreel wangedrag</vt:lpstr>
      <vt:lpstr>Gevolgen…</vt:lpstr>
      <vt:lpstr>Eindopdracht</vt:lpstr>
      <vt:lpstr>Eindopdracht</vt:lpstr>
      <vt:lpstr>Eindopdracht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Venema, H. | Marne College</dc:creator>
  <cp:lastModifiedBy>Venema, H. | Marne College</cp:lastModifiedBy>
  <cp:revision>21</cp:revision>
  <dcterms:created xsi:type="dcterms:W3CDTF">2020-04-09T08:02:15Z</dcterms:created>
  <dcterms:modified xsi:type="dcterms:W3CDTF">2020-04-09T18:24:53Z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0x01010069231E2CBA9FF94E9FE987310FF3BBEA</vt:lpwstr>
  </property>
</Properties>
</file>