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sldIdLst>
    <p:sldId id="256" r:id="rId2"/>
    <p:sldId id="269" r:id="rId3"/>
    <p:sldId id="270" r:id="rId4"/>
    <p:sldId id="271" r:id="rId5"/>
    <p:sldId id="272" r:id="rId6"/>
    <p:sldId id="276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9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B9F0699-8580-4841-BDDB-B3D981A57FA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407B10-89DA-43CB-9189-4E23893735D7}" type="slidenum">
              <a:rPr lang="en-US"/>
              <a:pPr/>
              <a:t>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73CB9-9214-40EB-A2BC-6A663479DEEA}" type="slidenum">
              <a:rPr lang="en-US"/>
              <a:pPr/>
              <a:t>2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A0A88F7-A469-4175-B5AD-55B15486C4B6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F5EC4A-FDCA-4986-92D4-445A5DCCA18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521EF5-7069-4530-9619-98FAD5C0561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75F2A7-B7D2-422A-8CB9-A5A8482F6A4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015BD8-4A26-424E-A100-017EE369320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F8CF77-5401-4D58-B2AD-D2BB7750B3C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CB4C9C-A715-4E21-A763-A64403C2B59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E27DFC-17DC-4FA9-B21F-AB9324BBD99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7980FE-E7A1-4F56-903E-B47CBD6F316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439AD3-3EA0-4A0C-B4F8-7FFA69F1A2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1BED5E-9779-4AAF-BA49-777EB150A6B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716663-390D-4A44-8AD2-D9FA7FFCC2F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05838" y="187325"/>
            <a:ext cx="360362" cy="648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5" y="6142038"/>
            <a:ext cx="1263650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3675" y="161925"/>
            <a:ext cx="145097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fld id="{369C71F3-4034-44CA-8418-1FC237FC46F3}" type="slidenum">
              <a:rPr lang="en-US" sz="1000" b="1">
                <a:solidFill>
                  <a:srgbClr val="000000"/>
                </a:solidFill>
                <a:latin typeface="Verdana" pitchFamily="34" charset="0"/>
              </a:rPr>
              <a:pPr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t>‹nr.›</a:t>
            </a:fld>
            <a:endParaRPr lang="en-US" sz="1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403475"/>
            <a:ext cx="6802438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formatKlik om de stijl te bewerken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46437515-2604-493C-BAC9-0E3D231377A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2pPr>
      <a:lvl3pPr marL="11430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3pPr>
      <a:lvl4pPr marL="16002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4pPr>
      <a:lvl5pPr marL="20574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5pPr>
      <a:lvl6pPr marL="25146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6pPr>
      <a:lvl7pPr marL="29718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7pPr>
      <a:lvl8pPr marL="34290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8pPr>
      <a:lvl9pPr marL="3886200" indent="-228600" algn="l" defTabSz="457200" rtl="0" fontAlgn="base">
        <a:lnSpc>
          <a:spcPts val="39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" charset="0"/>
        </a:defRPr>
      </a:lvl9pPr>
    </p:titleStyle>
    <p:bodyStyle>
      <a:lvl1pPr marL="342900" indent="-342900" algn="l" defTabSz="457200" rtl="0" fontAlgn="base">
        <a:lnSpc>
          <a:spcPts val="28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20E25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ts val="28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20E25"/>
          </a:solidFill>
          <a:latin typeface="+mn-lt"/>
          <a:cs typeface="+mn-cs"/>
        </a:defRPr>
      </a:lvl2pPr>
      <a:lvl3pPr marL="1143000" indent="-228600" algn="l" defTabSz="457200" rtl="0" fontAlgn="base">
        <a:lnSpc>
          <a:spcPts val="28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3pPr>
      <a:lvl4pPr marL="1600200" indent="-228600" algn="l" defTabSz="457200" rtl="0" fontAlgn="base">
        <a:lnSpc>
          <a:spcPts val="28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4pPr>
      <a:lvl5pPr marL="2057400" indent="-228600" algn="l" defTabSz="457200" rtl="0" fontAlgn="base">
        <a:lnSpc>
          <a:spcPts val="28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5pPr>
      <a:lvl6pPr marL="2514600" indent="-228600" algn="l" defTabSz="457200" rtl="0" fontAlgn="base">
        <a:lnSpc>
          <a:spcPts val="28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6pPr>
      <a:lvl7pPr marL="2971800" indent="-228600" algn="l" defTabSz="457200" rtl="0" fontAlgn="base">
        <a:lnSpc>
          <a:spcPts val="28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7pPr>
      <a:lvl8pPr marL="3429000" indent="-228600" algn="l" defTabSz="457200" rtl="0" fontAlgn="base">
        <a:lnSpc>
          <a:spcPts val="28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8pPr>
      <a:lvl9pPr marL="3886200" indent="-228600" algn="l" defTabSz="457200" rtl="0" fontAlgn="base">
        <a:lnSpc>
          <a:spcPts val="28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00585" y="1710572"/>
            <a:ext cx="3311525" cy="115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nl-NL" sz="2800" b="1" dirty="0" smtClean="0"/>
              <a:t>wondbehandelingsproducten</a:t>
            </a:r>
            <a:endParaRPr lang="nl-NL" sz="2800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19250" y="474503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47" y="3511550"/>
            <a:ext cx="4400550" cy="24669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96136" y="5589240"/>
            <a:ext cx="30963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Trudy Schellings 2018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7504" y="211137"/>
            <a:ext cx="8229600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ts val="39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nl-NL" sz="3000" b="1" dirty="0">
                <a:solidFill>
                  <a:srgbClr val="FFFFFF"/>
                </a:solidFill>
                <a:latin typeface="Verdana" pitchFamily="34" charset="0"/>
              </a:rPr>
              <a:t>Van cliënt naar klant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Gazen en kompressen</a:t>
            </a: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3600" b="1" dirty="0" err="1" smtClean="0">
                <a:solidFill>
                  <a:srgbClr val="FF0000"/>
                </a:solidFill>
              </a:rPr>
              <a:t>basisprodukten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Katoen of viscose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Holtes op vullen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Nooit droog gebruiken op wond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 combi met zalf of vloeistof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0" y="1415506"/>
            <a:ext cx="3028950" cy="151447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286" y="4411663"/>
            <a:ext cx="2657475" cy="1714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Vette gazen</a:t>
            </a:r>
            <a:endParaRPr lang="nl-NL" sz="2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2124447"/>
            <a:ext cx="3312368" cy="3312368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Kleeft niet vast in wond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Verkrijgbaar met o.a..</a:t>
            </a:r>
          </a:p>
          <a:p>
            <a:r>
              <a:rPr lang="nl-NL" dirty="0"/>
              <a:t> </a:t>
            </a:r>
            <a:r>
              <a:rPr lang="nl-NL" dirty="0" smtClean="0"/>
              <a:t>     necrose oplosser</a:t>
            </a:r>
          </a:p>
          <a:p>
            <a:r>
              <a:rPr lang="nl-NL" dirty="0"/>
              <a:t> </a:t>
            </a:r>
            <a:r>
              <a:rPr lang="nl-NL" dirty="0" smtClean="0"/>
              <a:t>      paraffine</a:t>
            </a:r>
          </a:p>
          <a:p>
            <a:r>
              <a:rPr lang="nl-NL" dirty="0"/>
              <a:t> </a:t>
            </a:r>
            <a:r>
              <a:rPr lang="nl-NL" dirty="0" smtClean="0"/>
              <a:t>      vaseline / olie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82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1162050"/>
          </a:xfrm>
        </p:spPr>
        <p:txBody>
          <a:bodyPr/>
          <a:lstStyle/>
          <a:p>
            <a:r>
              <a:rPr lang="nl-NL" sz="2400" dirty="0" smtClean="0"/>
              <a:t>wondcontactmaterialen</a:t>
            </a:r>
            <a:endParaRPr lang="nl-NL" sz="2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23405" b="-1387"/>
          <a:stretch/>
        </p:blipFill>
        <p:spPr>
          <a:xfrm>
            <a:off x="4571999" y="3775561"/>
            <a:ext cx="3312368" cy="294432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Gaasachtig materiaal gemaakt van kunststof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Verkleefd niet met wondbed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Soms siliconen toegevoegd om wondranden af te schermen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0" y="854074"/>
            <a:ext cx="3386987" cy="26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1162050"/>
          </a:xfrm>
        </p:spPr>
        <p:txBody>
          <a:bodyPr/>
          <a:lstStyle/>
          <a:p>
            <a:r>
              <a:rPr lang="nl-NL" sz="2400" dirty="0" smtClean="0"/>
              <a:t>Wondrand- huid verzorgers en beschermers</a:t>
            </a:r>
            <a:endParaRPr lang="nl-NL" sz="2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476672"/>
            <a:ext cx="2143125" cy="214312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Bij vochtige wonden kan verweking van de wondranden en omliggende huid ontstaan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Dit wordt voorkomen door gebruik te maken van zalf, </a:t>
            </a:r>
            <a:r>
              <a:rPr lang="nl-NL" dirty="0" err="1" smtClean="0"/>
              <a:t>filmlaag</a:t>
            </a:r>
            <a:r>
              <a:rPr lang="nl-NL" dirty="0" smtClean="0"/>
              <a:t> of hydrocolloïd</a:t>
            </a:r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10/10/11</a:t>
            </a:r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06" y="2996952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299744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1162050"/>
          </a:xfrm>
        </p:spPr>
        <p:txBody>
          <a:bodyPr/>
          <a:lstStyle/>
          <a:p>
            <a:r>
              <a:rPr lang="nl-NL" sz="2400" dirty="0" smtClean="0"/>
              <a:t>Reinigende vloeistoffen</a:t>
            </a:r>
            <a:endParaRPr lang="nl-NL" sz="2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476672"/>
            <a:ext cx="2969022" cy="2969022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Gebruikt om wond te spoelen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Reinigende vloeistoffen kunnen bij langdurig gebruik de wondgenezing belemmeren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7048" t="-1" b="-1782"/>
          <a:stretch/>
        </p:blipFill>
        <p:spPr>
          <a:xfrm>
            <a:off x="5364088" y="3785879"/>
            <a:ext cx="2148296" cy="30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2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Absorberende producten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Absorberend niet verklevend verband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Hydroactieve</a:t>
            </a:r>
            <a:r>
              <a:rPr lang="nl-NL" dirty="0" smtClean="0"/>
              <a:t> verbanden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schuimverbanden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690269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69" y="2636912"/>
            <a:ext cx="1817827" cy="195699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94" y="782527"/>
            <a:ext cx="2619375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168" y="4899819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Zorgen dat wondgenezing optimaal verloopt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Regulerende producten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Alginaat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Enzymatische necrose oplossers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Geurneutraliserende</a:t>
            </a:r>
            <a:r>
              <a:rPr lang="nl-NL" dirty="0" smtClean="0"/>
              <a:t> verbanden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Huidvervangende</a:t>
            </a:r>
            <a:r>
              <a:rPr lang="nl-NL" dirty="0" smtClean="0"/>
              <a:t> wondbedekkers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36712"/>
            <a:ext cx="1639069" cy="16390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812385"/>
            <a:ext cx="2481064" cy="18607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38" y="282017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4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Zorgen dat er een vochtig wondmilieu blijft bestaan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Hydraterende producten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Hydrocolloïd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Hydrogel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Transparante wondfolie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3544781" cy="26551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62" y="840813"/>
            <a:ext cx="2143125" cy="2143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36" y="3108366"/>
            <a:ext cx="2466975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9" y="508064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362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Calibri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uisstijl PowerPoint sjabloon.pptx" id="{F7244AAE-C79D-4E09-A63C-A078B144C95D}" vid="{8F80A155-6C21-40E5-8F2C-6CF467E8B6AD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155</Words>
  <Application>Microsoft Office PowerPoint</Application>
  <PresentationFormat>Diavoorstelling (4:3)</PresentationFormat>
  <Paragraphs>47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Standaardontwerp</vt:lpstr>
      <vt:lpstr>PowerPoint-presentatie</vt:lpstr>
      <vt:lpstr>Gazen en kompressen</vt:lpstr>
      <vt:lpstr>Vette gazen</vt:lpstr>
      <vt:lpstr>wondcontactmaterialen</vt:lpstr>
      <vt:lpstr>Wondrand- huid verzorgers en beschermers</vt:lpstr>
      <vt:lpstr>Reinigende vloeistoffen</vt:lpstr>
      <vt:lpstr>PowerPoint-presentatie</vt:lpstr>
      <vt:lpstr>Zorgen dat wondgenezing optimaal verloopt</vt:lpstr>
      <vt:lpstr>Zorgen dat er een vochtig wondmilieu blijft bestaan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T.C.C.A. (Trudy) Schellings</dc:creator>
  <cp:lastModifiedBy>Trudy (T.C.C.A.) Schellings</cp:lastModifiedBy>
  <cp:revision>10</cp:revision>
  <cp:lastPrinted>1601-01-01T00:00:00Z</cp:lastPrinted>
  <dcterms:created xsi:type="dcterms:W3CDTF">2018-03-29T14:13:56Z</dcterms:created>
  <dcterms:modified xsi:type="dcterms:W3CDTF">2020-03-26T17:11:01Z</dcterms:modified>
</cp:coreProperties>
</file>